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86" r:id="rId2"/>
    <p:sldId id="526" r:id="rId3"/>
    <p:sldId id="470" r:id="rId4"/>
    <p:sldId id="545" r:id="rId5"/>
    <p:sldId id="549" r:id="rId6"/>
    <p:sldId id="546" r:id="rId7"/>
    <p:sldId id="550" r:id="rId8"/>
    <p:sldId id="547" r:id="rId9"/>
    <p:sldId id="551" r:id="rId10"/>
    <p:sldId id="548" r:id="rId11"/>
    <p:sldId id="552" r:id="rId12"/>
    <p:sldId id="499" r:id="rId13"/>
    <p:sldId id="557" r:id="rId14"/>
    <p:sldId id="522" r:id="rId15"/>
    <p:sldId id="561" r:id="rId16"/>
    <p:sldId id="538" r:id="rId17"/>
    <p:sldId id="558" r:id="rId18"/>
    <p:sldId id="560" r:id="rId19"/>
    <p:sldId id="559" r:id="rId20"/>
    <p:sldId id="492" r:id="rId21"/>
    <p:sldId id="493" r:id="rId22"/>
    <p:sldId id="452" r:id="rId23"/>
    <p:sldId id="256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EB Garamond ExtraBold" panose="00000900000000000000" pitchFamily="2" charset="0"/>
      <p:bold r:id="rId31"/>
      <p:boldItalic r:id="rId32"/>
    </p:embeddedFont>
    <p:embeddedFont>
      <p:font typeface="Impact" panose="020B0806030902050204" pitchFamily="3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  <p:cmAuthor id="2" name="ANTWI" initials="A" lastIdx="3" clrIdx="1">
    <p:extLst>
      <p:ext uri="{19B8F6BF-5375-455C-9EA6-DF929625EA0E}">
        <p15:presenceInfo xmlns:p15="http://schemas.microsoft.com/office/powerpoint/2012/main" userId="a40aa1f2dee2bd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E0000"/>
    <a:srgbClr val="A20000"/>
    <a:srgbClr val="6AA84F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3.jp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2.png"/><Relationship Id="rId5" Type="http://schemas.openxmlformats.org/officeDocument/2006/relationships/image" Target="../media/image39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1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50717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1143001" y="2485721"/>
            <a:ext cx="10588336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653509" y="405419"/>
            <a:ext cx="8328155" cy="1725604"/>
            <a:chOff x="6416425" y="-117745"/>
            <a:chExt cx="5738400" cy="86927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460369" y="43526"/>
              <a:ext cx="4549365" cy="70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-11-2022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6425" y="-117745"/>
              <a:ext cx="1043944" cy="8692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PRESURE SYSTEMS(</a:t>
            </a:r>
            <a:r>
              <a:rPr lang="en-US" b="1" dirty="0" err="1">
                <a:solidFill>
                  <a:schemeClr val="bg1"/>
                </a:solidFill>
              </a:rPr>
              <a:t>hPa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31C1F-DA9F-29DE-E28C-C6E3BDC83777}"/>
              </a:ext>
            </a:extLst>
          </p:cNvPr>
          <p:cNvSpPr txBox="1"/>
          <p:nvPr/>
        </p:nvSpPr>
        <p:spPr>
          <a:xfrm>
            <a:off x="4252687" y="2517875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2FDC-B179-D0F3-B96E-DAC27B61F162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A9C85-7D74-BACF-00B3-08D2AC026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15500" r="38344" b="6645"/>
          <a:stretch/>
        </p:blipFill>
        <p:spPr>
          <a:xfrm>
            <a:off x="0" y="1064139"/>
            <a:ext cx="12191997" cy="57938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90525D3-B50B-1C5D-DCB7-74D77DD6ABC8}"/>
              </a:ext>
            </a:extLst>
          </p:cNvPr>
          <p:cNvSpPr/>
          <p:nvPr/>
        </p:nvSpPr>
        <p:spPr>
          <a:xfrm>
            <a:off x="2856539" y="1974848"/>
            <a:ext cx="169433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4E2C4BD-3BF6-FEC4-E912-02E054EA5A19}"/>
              </a:ext>
            </a:extLst>
          </p:cNvPr>
          <p:cNvSpPr/>
          <p:nvPr/>
        </p:nvSpPr>
        <p:spPr>
          <a:xfrm>
            <a:off x="7111145" y="3695882"/>
            <a:ext cx="591670" cy="12257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C21B8-ABE1-59CD-2CD4-76A4AE23B0C0}"/>
              </a:ext>
            </a:extLst>
          </p:cNvPr>
          <p:cNvSpPr txBox="1"/>
          <p:nvPr/>
        </p:nvSpPr>
        <p:spPr>
          <a:xfrm>
            <a:off x="3490046" y="2110456"/>
            <a:ext cx="152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860DA-9723-1CBE-1159-816AA008B8BE}"/>
              </a:ext>
            </a:extLst>
          </p:cNvPr>
          <p:cNvSpPr txBox="1"/>
          <p:nvPr/>
        </p:nvSpPr>
        <p:spPr>
          <a:xfrm>
            <a:off x="7259063" y="3831698"/>
            <a:ext cx="29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1028</a:t>
            </a:r>
          </a:p>
        </p:txBody>
      </p:sp>
    </p:spTree>
    <p:extLst>
      <p:ext uri="{BB962C8B-B14F-4D97-AF65-F5344CB8AC3E}">
        <p14:creationId xmlns:p14="http://schemas.microsoft.com/office/powerpoint/2010/main" val="275167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9615"/>
            <a:ext cx="12191999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1200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5C6C3-80D8-B0C4-96E8-98F6E177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" t="8577" r="33381" b="18612"/>
          <a:stretch/>
        </p:blipFill>
        <p:spPr>
          <a:xfrm>
            <a:off x="0" y="1075764"/>
            <a:ext cx="12191999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99DD7E-324F-9B60-B1D1-05F006B4F57A}"/>
              </a:ext>
            </a:extLst>
          </p:cNvPr>
          <p:cNvSpPr/>
          <p:nvPr/>
        </p:nvSpPr>
        <p:spPr>
          <a:xfrm>
            <a:off x="5015753" y="4744078"/>
            <a:ext cx="3213847" cy="352357"/>
          </a:xfrm>
          <a:custGeom>
            <a:avLst/>
            <a:gdLst>
              <a:gd name="connsiteX0" fmla="*/ 3213847 w 3213847"/>
              <a:gd name="connsiteY0" fmla="*/ 298569 h 352357"/>
              <a:gd name="connsiteX1" fmla="*/ 2716306 w 3213847"/>
              <a:gd name="connsiteY1" fmla="*/ 271675 h 352357"/>
              <a:gd name="connsiteX2" fmla="*/ 2635623 w 3213847"/>
              <a:gd name="connsiteY2" fmla="*/ 231334 h 352357"/>
              <a:gd name="connsiteX3" fmla="*/ 2595282 w 3213847"/>
              <a:gd name="connsiteY3" fmla="*/ 217887 h 352357"/>
              <a:gd name="connsiteX4" fmla="*/ 2474259 w 3213847"/>
              <a:gd name="connsiteY4" fmla="*/ 177546 h 352357"/>
              <a:gd name="connsiteX5" fmla="*/ 2366682 w 3213847"/>
              <a:gd name="connsiteY5" fmla="*/ 123757 h 352357"/>
              <a:gd name="connsiteX6" fmla="*/ 2326341 w 3213847"/>
              <a:gd name="connsiteY6" fmla="*/ 110310 h 352357"/>
              <a:gd name="connsiteX7" fmla="*/ 2218765 w 3213847"/>
              <a:gd name="connsiteY7" fmla="*/ 137204 h 352357"/>
              <a:gd name="connsiteX8" fmla="*/ 2151529 w 3213847"/>
              <a:gd name="connsiteY8" fmla="*/ 190993 h 352357"/>
              <a:gd name="connsiteX9" fmla="*/ 2124635 w 3213847"/>
              <a:gd name="connsiteY9" fmla="*/ 231334 h 352357"/>
              <a:gd name="connsiteX10" fmla="*/ 2084294 w 3213847"/>
              <a:gd name="connsiteY10" fmla="*/ 258228 h 352357"/>
              <a:gd name="connsiteX11" fmla="*/ 1922929 w 3213847"/>
              <a:gd name="connsiteY11" fmla="*/ 244781 h 352357"/>
              <a:gd name="connsiteX12" fmla="*/ 1882588 w 3213847"/>
              <a:gd name="connsiteY12" fmla="*/ 231334 h 352357"/>
              <a:gd name="connsiteX13" fmla="*/ 1788459 w 3213847"/>
              <a:gd name="connsiteY13" fmla="*/ 244781 h 352357"/>
              <a:gd name="connsiteX14" fmla="*/ 1707776 w 3213847"/>
              <a:gd name="connsiteY14" fmla="*/ 298569 h 352357"/>
              <a:gd name="connsiteX15" fmla="*/ 1653988 w 3213847"/>
              <a:gd name="connsiteY15" fmla="*/ 352357 h 352357"/>
              <a:gd name="connsiteX16" fmla="*/ 1600200 w 3213847"/>
              <a:gd name="connsiteY16" fmla="*/ 271675 h 352357"/>
              <a:gd name="connsiteX17" fmla="*/ 1559859 w 3213847"/>
              <a:gd name="connsiteY17" fmla="*/ 258228 h 352357"/>
              <a:gd name="connsiteX18" fmla="*/ 1479176 w 3213847"/>
              <a:gd name="connsiteY18" fmla="*/ 204440 h 352357"/>
              <a:gd name="connsiteX19" fmla="*/ 1425388 w 3213847"/>
              <a:gd name="connsiteY19" fmla="*/ 177546 h 352357"/>
              <a:gd name="connsiteX20" fmla="*/ 1371600 w 3213847"/>
              <a:gd name="connsiteY20" fmla="*/ 190993 h 352357"/>
              <a:gd name="connsiteX21" fmla="*/ 1331259 w 3213847"/>
              <a:gd name="connsiteY21" fmla="*/ 204440 h 352357"/>
              <a:gd name="connsiteX22" fmla="*/ 1264023 w 3213847"/>
              <a:gd name="connsiteY22" fmla="*/ 217887 h 352357"/>
              <a:gd name="connsiteX23" fmla="*/ 1183341 w 3213847"/>
              <a:gd name="connsiteY23" fmla="*/ 244781 h 352357"/>
              <a:gd name="connsiteX24" fmla="*/ 1048871 w 3213847"/>
              <a:gd name="connsiteY24" fmla="*/ 231334 h 352357"/>
              <a:gd name="connsiteX25" fmla="*/ 995082 w 3213847"/>
              <a:gd name="connsiteY25" fmla="*/ 217887 h 352357"/>
              <a:gd name="connsiteX26" fmla="*/ 954741 w 3213847"/>
              <a:gd name="connsiteY26" fmla="*/ 177546 h 352357"/>
              <a:gd name="connsiteX27" fmla="*/ 874059 w 3213847"/>
              <a:gd name="connsiteY27" fmla="*/ 150651 h 352357"/>
              <a:gd name="connsiteX28" fmla="*/ 847165 w 3213847"/>
              <a:gd name="connsiteY28" fmla="*/ 110310 h 352357"/>
              <a:gd name="connsiteX29" fmla="*/ 766482 w 3213847"/>
              <a:gd name="connsiteY29" fmla="*/ 83416 h 352357"/>
              <a:gd name="connsiteX30" fmla="*/ 658906 w 3213847"/>
              <a:gd name="connsiteY30" fmla="*/ 96863 h 352357"/>
              <a:gd name="connsiteX31" fmla="*/ 618565 w 3213847"/>
              <a:gd name="connsiteY31" fmla="*/ 123757 h 352357"/>
              <a:gd name="connsiteX32" fmla="*/ 578223 w 3213847"/>
              <a:gd name="connsiteY32" fmla="*/ 137204 h 352357"/>
              <a:gd name="connsiteX33" fmla="*/ 255494 w 3213847"/>
              <a:gd name="connsiteY33" fmla="*/ 96863 h 352357"/>
              <a:gd name="connsiteX34" fmla="*/ 215153 w 3213847"/>
              <a:gd name="connsiteY34" fmla="*/ 83416 h 352357"/>
              <a:gd name="connsiteX35" fmla="*/ 161365 w 3213847"/>
              <a:gd name="connsiteY35" fmla="*/ 69969 h 352357"/>
              <a:gd name="connsiteX36" fmla="*/ 94129 w 3213847"/>
              <a:gd name="connsiteY36" fmla="*/ 2734 h 352357"/>
              <a:gd name="connsiteX37" fmla="*/ 0 w 3213847"/>
              <a:gd name="connsiteY37" fmla="*/ 2734 h 35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213847" h="352357">
                <a:moveTo>
                  <a:pt x="3213847" y="298569"/>
                </a:moveTo>
                <a:cubicBezTo>
                  <a:pt x="2992812" y="254362"/>
                  <a:pt x="3251589" y="302262"/>
                  <a:pt x="2716306" y="271675"/>
                </a:cubicBezTo>
                <a:cubicBezTo>
                  <a:pt x="2678147" y="269494"/>
                  <a:pt x="2667790" y="247417"/>
                  <a:pt x="2635623" y="231334"/>
                </a:cubicBezTo>
                <a:cubicBezTo>
                  <a:pt x="2622945" y="224995"/>
                  <a:pt x="2608554" y="222864"/>
                  <a:pt x="2595282" y="217887"/>
                </a:cubicBezTo>
                <a:cubicBezTo>
                  <a:pt x="2494009" y="179910"/>
                  <a:pt x="2564388" y="200078"/>
                  <a:pt x="2474259" y="177546"/>
                </a:cubicBezTo>
                <a:cubicBezTo>
                  <a:pt x="2427319" y="130605"/>
                  <a:pt x="2459393" y="154660"/>
                  <a:pt x="2366682" y="123757"/>
                </a:cubicBezTo>
                <a:lnTo>
                  <a:pt x="2326341" y="110310"/>
                </a:lnTo>
                <a:cubicBezTo>
                  <a:pt x="2290482" y="119275"/>
                  <a:pt x="2253502" y="124572"/>
                  <a:pt x="2218765" y="137204"/>
                </a:cubicBezTo>
                <a:cubicBezTo>
                  <a:pt x="2199048" y="144374"/>
                  <a:pt x="2165395" y="173660"/>
                  <a:pt x="2151529" y="190993"/>
                </a:cubicBezTo>
                <a:cubicBezTo>
                  <a:pt x="2141433" y="203613"/>
                  <a:pt x="2136063" y="219906"/>
                  <a:pt x="2124635" y="231334"/>
                </a:cubicBezTo>
                <a:cubicBezTo>
                  <a:pt x="2113207" y="242762"/>
                  <a:pt x="2097741" y="249263"/>
                  <a:pt x="2084294" y="258228"/>
                </a:cubicBezTo>
                <a:cubicBezTo>
                  <a:pt x="2030506" y="253746"/>
                  <a:pt x="1976430" y="251914"/>
                  <a:pt x="1922929" y="244781"/>
                </a:cubicBezTo>
                <a:cubicBezTo>
                  <a:pt x="1908879" y="242908"/>
                  <a:pt x="1896762" y="231334"/>
                  <a:pt x="1882588" y="231334"/>
                </a:cubicBezTo>
                <a:cubicBezTo>
                  <a:pt x="1850893" y="231334"/>
                  <a:pt x="1819835" y="240299"/>
                  <a:pt x="1788459" y="244781"/>
                </a:cubicBezTo>
                <a:cubicBezTo>
                  <a:pt x="1761565" y="262710"/>
                  <a:pt x="1717997" y="267905"/>
                  <a:pt x="1707776" y="298569"/>
                </a:cubicBezTo>
                <a:cubicBezTo>
                  <a:pt x="1689847" y="352357"/>
                  <a:pt x="1707776" y="334428"/>
                  <a:pt x="1653988" y="352357"/>
                </a:cubicBezTo>
                <a:cubicBezTo>
                  <a:pt x="1639890" y="310063"/>
                  <a:pt x="1643369" y="300454"/>
                  <a:pt x="1600200" y="271675"/>
                </a:cubicBezTo>
                <a:cubicBezTo>
                  <a:pt x="1588406" y="263812"/>
                  <a:pt x="1572250" y="265112"/>
                  <a:pt x="1559859" y="258228"/>
                </a:cubicBezTo>
                <a:cubicBezTo>
                  <a:pt x="1531604" y="242531"/>
                  <a:pt x="1508086" y="218895"/>
                  <a:pt x="1479176" y="204440"/>
                </a:cubicBezTo>
                <a:lnTo>
                  <a:pt x="1425388" y="177546"/>
                </a:lnTo>
                <a:cubicBezTo>
                  <a:pt x="1407459" y="182028"/>
                  <a:pt x="1389370" y="185916"/>
                  <a:pt x="1371600" y="190993"/>
                </a:cubicBezTo>
                <a:cubicBezTo>
                  <a:pt x="1357971" y="194887"/>
                  <a:pt x="1345010" y="201002"/>
                  <a:pt x="1331259" y="204440"/>
                </a:cubicBezTo>
                <a:cubicBezTo>
                  <a:pt x="1309086" y="209983"/>
                  <a:pt x="1286073" y="211873"/>
                  <a:pt x="1264023" y="217887"/>
                </a:cubicBezTo>
                <a:cubicBezTo>
                  <a:pt x="1236673" y="225346"/>
                  <a:pt x="1183341" y="244781"/>
                  <a:pt x="1183341" y="244781"/>
                </a:cubicBezTo>
                <a:cubicBezTo>
                  <a:pt x="1138518" y="240299"/>
                  <a:pt x="1093465" y="237705"/>
                  <a:pt x="1048871" y="231334"/>
                </a:cubicBezTo>
                <a:cubicBezTo>
                  <a:pt x="1030575" y="228720"/>
                  <a:pt x="1011128" y="227056"/>
                  <a:pt x="995082" y="217887"/>
                </a:cubicBezTo>
                <a:cubicBezTo>
                  <a:pt x="978571" y="208452"/>
                  <a:pt x="971365" y="186782"/>
                  <a:pt x="954741" y="177546"/>
                </a:cubicBezTo>
                <a:cubicBezTo>
                  <a:pt x="929960" y="163778"/>
                  <a:pt x="874059" y="150651"/>
                  <a:pt x="874059" y="150651"/>
                </a:cubicBezTo>
                <a:cubicBezTo>
                  <a:pt x="865094" y="137204"/>
                  <a:pt x="860870" y="118875"/>
                  <a:pt x="847165" y="110310"/>
                </a:cubicBezTo>
                <a:cubicBezTo>
                  <a:pt x="823125" y="95285"/>
                  <a:pt x="766482" y="83416"/>
                  <a:pt x="766482" y="83416"/>
                </a:cubicBezTo>
                <a:cubicBezTo>
                  <a:pt x="730623" y="87898"/>
                  <a:pt x="693770" y="87355"/>
                  <a:pt x="658906" y="96863"/>
                </a:cubicBezTo>
                <a:cubicBezTo>
                  <a:pt x="643314" y="101115"/>
                  <a:pt x="633020" y="116530"/>
                  <a:pt x="618565" y="123757"/>
                </a:cubicBezTo>
                <a:cubicBezTo>
                  <a:pt x="605887" y="130096"/>
                  <a:pt x="591670" y="132722"/>
                  <a:pt x="578223" y="137204"/>
                </a:cubicBezTo>
                <a:cubicBezTo>
                  <a:pt x="420881" y="84757"/>
                  <a:pt x="525846" y="111883"/>
                  <a:pt x="255494" y="96863"/>
                </a:cubicBezTo>
                <a:cubicBezTo>
                  <a:pt x="242047" y="92381"/>
                  <a:pt x="228782" y="87310"/>
                  <a:pt x="215153" y="83416"/>
                </a:cubicBezTo>
                <a:cubicBezTo>
                  <a:pt x="197383" y="78339"/>
                  <a:pt x="176742" y="80220"/>
                  <a:pt x="161365" y="69969"/>
                </a:cubicBezTo>
                <a:cubicBezTo>
                  <a:pt x="115259" y="39232"/>
                  <a:pt x="158165" y="15541"/>
                  <a:pt x="94129" y="2734"/>
                </a:cubicBezTo>
                <a:cubicBezTo>
                  <a:pt x="63362" y="-3419"/>
                  <a:pt x="31376" y="2734"/>
                  <a:pt x="0" y="2734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265777-E264-215D-5EEC-F51C2DE7AB7B}"/>
                  </a:ext>
                </a:extLst>
              </p:cNvPr>
              <p:cNvSpPr txBox="1"/>
              <p:nvPr/>
            </p:nvSpPr>
            <p:spPr>
              <a:xfrm>
                <a:off x="2622176" y="4626435"/>
                <a:ext cx="112283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265777-E264-215D-5EEC-F51C2DE7A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76" y="4626435"/>
                <a:ext cx="1122831" cy="470000"/>
              </a:xfrm>
              <a:prstGeom prst="rect">
                <a:avLst/>
              </a:prstGeom>
              <a:blipFill>
                <a:blip r:embed="rId3"/>
                <a:stretch>
                  <a:fillRect l="-1087" t="-7792" r="-2717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51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1500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C42153-5FC0-4223-0669-D917E9F8F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" t="16234" r="48432" b="6449"/>
          <a:stretch/>
        </p:blipFill>
        <p:spPr>
          <a:xfrm>
            <a:off x="0" y="1114431"/>
            <a:ext cx="6096000" cy="5741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7408CB-800D-D69A-98A1-0D7C16A7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4" t="16234" r="48130" b="6449"/>
          <a:stretch/>
        </p:blipFill>
        <p:spPr>
          <a:xfrm>
            <a:off x="6118227" y="1114431"/>
            <a:ext cx="6096000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1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1500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4E12A-48BC-C027-4C71-976512B4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6" t="14688" r="43275" b="6646"/>
          <a:stretch/>
        </p:blipFill>
        <p:spPr>
          <a:xfrm>
            <a:off x="0" y="1114432"/>
            <a:ext cx="6096000" cy="5741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DA4CF-1D57-C147-34E5-0B1186014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3" t="16234" r="43423" b="6646"/>
          <a:stretch/>
        </p:blipFill>
        <p:spPr>
          <a:xfrm>
            <a:off x="6118228" y="1114432"/>
            <a:ext cx="6073772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7405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HUMIDITY@925hPa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0341" y="579248"/>
            <a:ext cx="12232341" cy="56169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AT 1200 UTC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2F59B-F582-707C-6379-131DC62DD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" t="42741" r="32941" b="9726"/>
          <a:stretch/>
        </p:blipFill>
        <p:spPr>
          <a:xfrm>
            <a:off x="0" y="1116106"/>
            <a:ext cx="12192000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809"/>
            <a:ext cx="12192000" cy="87405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AFRICAN EASTERLY JET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0341" y="579248"/>
            <a:ext cx="12232341" cy="56169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AT 1200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A42A2-6216-77FB-5AF0-0CD620D3E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" t="11105" r="29081" b="13904"/>
          <a:stretch/>
        </p:blipFill>
        <p:spPr>
          <a:xfrm>
            <a:off x="0" y="1140943"/>
            <a:ext cx="12192000" cy="57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1800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33CC9F-F7D0-0A2F-B1D4-DDA8625F4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" t="17631" r="47310" b="6449"/>
          <a:stretch/>
        </p:blipFill>
        <p:spPr>
          <a:xfrm>
            <a:off x="-2" y="1114432"/>
            <a:ext cx="6095999" cy="5741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5311A-C6A2-67D7-8771-96660F88B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4" t="16234" r="46024" b="6449"/>
          <a:stretch/>
        </p:blipFill>
        <p:spPr>
          <a:xfrm>
            <a:off x="6118224" y="1114432"/>
            <a:ext cx="6073776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1800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C957-D579-C941-FE88-E852FDD2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t="14689" r="43500" b="6449"/>
          <a:stretch/>
        </p:blipFill>
        <p:spPr>
          <a:xfrm>
            <a:off x="-1" y="1114432"/>
            <a:ext cx="6095999" cy="5741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980E4D-CB63-7CE7-970D-8158A4976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5" t="16234" r="43422" b="6449"/>
          <a:stretch/>
        </p:blipFill>
        <p:spPr>
          <a:xfrm>
            <a:off x="6118225" y="1114432"/>
            <a:ext cx="6073774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5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HUMIDITY@925hPa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1800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5B72F-D50E-CAC0-CC83-7CD47B30F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t="40190" r="32928" b="12948"/>
          <a:stretch/>
        </p:blipFill>
        <p:spPr>
          <a:xfrm>
            <a:off x="-1" y="1116106"/>
            <a:ext cx="6095999" cy="5741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0244C9-EFC2-6A76-1B64-D78C02D17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" t="30971" r="32942" b="21163"/>
          <a:stretch/>
        </p:blipFill>
        <p:spPr>
          <a:xfrm>
            <a:off x="6118226" y="1116106"/>
            <a:ext cx="6073774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4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489-7936-418E-C4F5-A6230F4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8337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THUNDERSTORM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4D305-2295-0C13-EB3B-60831F46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8337"/>
            <a:ext cx="6096000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1800 UTC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4547-4D58-565A-2E2E-25DE146B4A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116106"/>
            <a:ext cx="5997576" cy="57418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2B558-F0F1-69BF-4117-87203B0809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18227" y="668337"/>
            <a:ext cx="6073772" cy="44776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26495-BFE4-4C28-C0AD-9CF95333145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116106"/>
            <a:ext cx="6019800" cy="5741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7796B-0525-E435-3BBE-777DD86FF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35593" r="33046" b="15866"/>
          <a:stretch/>
        </p:blipFill>
        <p:spPr>
          <a:xfrm>
            <a:off x="0" y="1116106"/>
            <a:ext cx="6096000" cy="5741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8F5FB-0087-DCE5-29EB-B4923DB8B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" t="36605" r="33162" b="15082"/>
          <a:stretch/>
        </p:blipFill>
        <p:spPr>
          <a:xfrm>
            <a:off x="6118226" y="1116106"/>
            <a:ext cx="6073774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PRESURE SYSTEMS(</a:t>
            </a:r>
            <a:r>
              <a:rPr lang="en-US" b="1" dirty="0" err="1">
                <a:solidFill>
                  <a:schemeClr val="bg1"/>
                </a:solidFill>
              </a:rPr>
              <a:t>hPa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1200 UTC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31C1F-DA9F-29DE-E28C-C6E3BDC83777}"/>
              </a:ext>
            </a:extLst>
          </p:cNvPr>
          <p:cNvSpPr txBox="1"/>
          <p:nvPr/>
        </p:nvSpPr>
        <p:spPr>
          <a:xfrm>
            <a:off x="4252687" y="2517875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2FDC-B179-D0F3-B96E-DAC27B61F162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D086C-20C1-47E4-CEA8-E3E6CE96E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15500" r="40221" b="6645"/>
          <a:stretch/>
        </p:blipFill>
        <p:spPr>
          <a:xfrm>
            <a:off x="8750" y="1064139"/>
            <a:ext cx="12183249" cy="579386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82115F-586D-14EF-821C-87878DDDDF2B}"/>
              </a:ext>
            </a:extLst>
          </p:cNvPr>
          <p:cNvSpPr/>
          <p:nvPr/>
        </p:nvSpPr>
        <p:spPr>
          <a:xfrm>
            <a:off x="3865069" y="1994655"/>
            <a:ext cx="169433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D7A93DE-F381-285F-6225-D111332E4E2A}"/>
              </a:ext>
            </a:extLst>
          </p:cNvPr>
          <p:cNvSpPr/>
          <p:nvPr/>
        </p:nvSpPr>
        <p:spPr>
          <a:xfrm>
            <a:off x="7982855" y="3816906"/>
            <a:ext cx="591670" cy="12257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BE2C0-2C18-94F0-C274-B4402FE77C36}"/>
              </a:ext>
            </a:extLst>
          </p:cNvPr>
          <p:cNvSpPr txBox="1"/>
          <p:nvPr/>
        </p:nvSpPr>
        <p:spPr>
          <a:xfrm>
            <a:off x="4252687" y="2102377"/>
            <a:ext cx="152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D9C1C6-8535-23DC-4CA2-3F046E1A8E3C}"/>
                  </a:ext>
                </a:extLst>
              </p:cNvPr>
              <p:cNvSpPr txBox="1"/>
              <p:nvPr/>
            </p:nvSpPr>
            <p:spPr>
              <a:xfrm>
                <a:off x="3112994" y="4417682"/>
                <a:ext cx="98163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D9C1C6-8535-23DC-4CA2-3F046E1A8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94" y="4417682"/>
                <a:ext cx="981636" cy="470000"/>
              </a:xfrm>
              <a:prstGeom prst="rect">
                <a:avLst/>
              </a:prstGeom>
              <a:blipFill>
                <a:blip r:embed="rId3"/>
                <a:stretch>
                  <a:fillRect l="-1863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8E7AAB-D02B-64D2-7136-B30928FFAB21}"/>
              </a:ext>
            </a:extLst>
          </p:cNvPr>
          <p:cNvSpPr txBox="1"/>
          <p:nvPr/>
        </p:nvSpPr>
        <p:spPr>
          <a:xfrm>
            <a:off x="8130772" y="3933575"/>
            <a:ext cx="29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1031</a:t>
            </a:r>
          </a:p>
        </p:txBody>
      </p:sp>
    </p:spTree>
    <p:extLst>
      <p:ext uri="{BB962C8B-B14F-4D97-AF65-F5344CB8AC3E}">
        <p14:creationId xmlns:p14="http://schemas.microsoft.com/office/powerpoint/2010/main" val="87332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6090"/>
            <a:ext cx="6096000" cy="705617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7660538" y="4646969"/>
            <a:ext cx="1017570" cy="58477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9289061" y="1396180"/>
            <a:ext cx="1017570" cy="50887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60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9745915" y="5458199"/>
            <a:ext cx="1017570" cy="58477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6944609" y="6352010"/>
            <a:ext cx="1017570" cy="4711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10008054" y="3252776"/>
            <a:ext cx="1017570" cy="66339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79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7034458" y="3625517"/>
            <a:ext cx="1017569" cy="5339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10495097" y="4288266"/>
            <a:ext cx="1017570" cy="58477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95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177581" y="641003"/>
            <a:ext cx="1017570" cy="59970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7203407" y="2017801"/>
            <a:ext cx="1017570" cy="59970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9016615" y="83415"/>
            <a:ext cx="1017570" cy="51260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49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441-B251-2EB5-5234-77756B5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051"/>
            <a:ext cx="6077113" cy="700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73013-9770-EA19-9C13-0DB1F60CC915}"/>
              </a:ext>
            </a:extLst>
          </p:cNvPr>
          <p:cNvSpPr/>
          <p:nvPr/>
        </p:nvSpPr>
        <p:spPr>
          <a:xfrm>
            <a:off x="4982803" y="-82053"/>
            <a:ext cx="1704000" cy="1478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46F2B-9F64-0B00-3216-B07CD9B79E7D}"/>
              </a:ext>
            </a:extLst>
          </p:cNvPr>
          <p:cNvSpPr txBox="1"/>
          <p:nvPr/>
        </p:nvSpPr>
        <p:spPr>
          <a:xfrm>
            <a:off x="5028836" y="-82053"/>
            <a:ext cx="1657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RH (%) 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D236AA-77AF-7FF3-20BA-CFD8DE49FC3F}"/>
              </a:ext>
            </a:extLst>
          </p:cNvPr>
          <p:cNvSpPr/>
          <p:nvPr/>
        </p:nvSpPr>
        <p:spPr>
          <a:xfrm>
            <a:off x="2529771" y="1984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48528-03B0-D3ED-D6EE-FD22AF115063}"/>
              </a:ext>
            </a:extLst>
          </p:cNvPr>
          <p:cNvSpPr/>
          <p:nvPr/>
        </p:nvSpPr>
        <p:spPr>
          <a:xfrm>
            <a:off x="3218177" y="1303498"/>
            <a:ext cx="1017570" cy="71430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b="1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0AE60D-C6A8-5E0C-9929-F7AE4F55BB7F}"/>
              </a:ext>
            </a:extLst>
          </p:cNvPr>
          <p:cNvSpPr/>
          <p:nvPr/>
        </p:nvSpPr>
        <p:spPr>
          <a:xfrm>
            <a:off x="1019529" y="898433"/>
            <a:ext cx="1017570" cy="58363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55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9EA27-4EFC-7A74-DDE1-DB5BAF61F1E0}"/>
              </a:ext>
            </a:extLst>
          </p:cNvPr>
          <p:cNvSpPr/>
          <p:nvPr/>
        </p:nvSpPr>
        <p:spPr>
          <a:xfrm>
            <a:off x="486926" y="3794678"/>
            <a:ext cx="1017570" cy="541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7941A4-498A-CA43-DDA6-1DA362C990FE}"/>
              </a:ext>
            </a:extLst>
          </p:cNvPr>
          <p:cNvSpPr/>
          <p:nvPr/>
        </p:nvSpPr>
        <p:spPr>
          <a:xfrm>
            <a:off x="2243871" y="4178908"/>
            <a:ext cx="1017570" cy="67360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02BF1D-2F2E-BC8A-437D-99E2CE577CDA}"/>
              </a:ext>
            </a:extLst>
          </p:cNvPr>
          <p:cNvSpPr/>
          <p:nvPr/>
        </p:nvSpPr>
        <p:spPr>
          <a:xfrm>
            <a:off x="1105457" y="6124012"/>
            <a:ext cx="1017570" cy="58363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2306EC-B07A-E4EA-78C2-E7C5C88C08AA}"/>
              </a:ext>
            </a:extLst>
          </p:cNvPr>
          <p:cNvSpPr/>
          <p:nvPr/>
        </p:nvSpPr>
        <p:spPr>
          <a:xfrm>
            <a:off x="3738799" y="3252776"/>
            <a:ext cx="1017570" cy="541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E7888D-3B0D-D180-1E80-A423540841F2}"/>
              </a:ext>
            </a:extLst>
          </p:cNvPr>
          <p:cNvSpPr/>
          <p:nvPr/>
        </p:nvSpPr>
        <p:spPr>
          <a:xfrm>
            <a:off x="4333851" y="4503092"/>
            <a:ext cx="1017570" cy="4787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74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9E24DA-DC3E-AF9A-C5CA-5BE2E87FCBA3}"/>
              </a:ext>
            </a:extLst>
          </p:cNvPr>
          <p:cNvSpPr/>
          <p:nvPr/>
        </p:nvSpPr>
        <p:spPr>
          <a:xfrm>
            <a:off x="3591285" y="5554502"/>
            <a:ext cx="1017570" cy="56951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80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BB5785-4998-CC2C-CD2E-27D26498517C}"/>
              </a:ext>
            </a:extLst>
          </p:cNvPr>
          <p:cNvSpPr/>
          <p:nvPr/>
        </p:nvSpPr>
        <p:spPr>
          <a:xfrm>
            <a:off x="1105457" y="2119431"/>
            <a:ext cx="1017570" cy="58363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55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FBACA-5102-FEEF-C082-26386002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14" y="1177227"/>
            <a:ext cx="2059105" cy="23484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2D5184-A534-A4A0-652B-B04E4D77C9C5}"/>
              </a:ext>
            </a:extLst>
          </p:cNvPr>
          <p:cNvSpPr txBox="1"/>
          <p:nvPr/>
        </p:nvSpPr>
        <p:spPr>
          <a:xfrm>
            <a:off x="92485" y="-126752"/>
            <a:ext cx="150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249CF-46D6-528F-D0FA-6206ADB31139}"/>
              </a:ext>
            </a:extLst>
          </p:cNvPr>
          <p:cNvSpPr txBox="1"/>
          <p:nvPr/>
        </p:nvSpPr>
        <p:spPr>
          <a:xfrm>
            <a:off x="10552413" y="-106155"/>
            <a:ext cx="148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425809014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6090"/>
            <a:ext cx="6096000" cy="705617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7536775" y="4784772"/>
            <a:ext cx="1017570" cy="4461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D7FE57-E96C-499A-A5AB-F5173EA6EDCA}"/>
              </a:ext>
            </a:extLst>
          </p:cNvPr>
          <p:cNvSpPr/>
          <p:nvPr/>
        </p:nvSpPr>
        <p:spPr>
          <a:xfrm>
            <a:off x="9321533" y="1582401"/>
            <a:ext cx="1017570" cy="4461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9584416" y="5436356"/>
            <a:ext cx="1017570" cy="5565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6945228" y="6102826"/>
            <a:ext cx="1017570" cy="55657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55CF43-D981-4C33-9896-FA441EB18F0B}"/>
              </a:ext>
            </a:extLst>
          </p:cNvPr>
          <p:cNvSpPr/>
          <p:nvPr/>
        </p:nvSpPr>
        <p:spPr>
          <a:xfrm>
            <a:off x="10043628" y="3310432"/>
            <a:ext cx="1017570" cy="38892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6740104" y="3719958"/>
            <a:ext cx="1017569" cy="38578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23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A9D9F-A19C-49E3-BBF0-4F2A9CA0B355}"/>
              </a:ext>
            </a:extLst>
          </p:cNvPr>
          <p:cNvSpPr/>
          <p:nvPr/>
        </p:nvSpPr>
        <p:spPr>
          <a:xfrm>
            <a:off x="10373237" y="4676853"/>
            <a:ext cx="1017570" cy="38892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7245182" y="777192"/>
            <a:ext cx="1017570" cy="4998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0D49C9-8369-4759-B413-7ED131A11823}"/>
              </a:ext>
            </a:extLst>
          </p:cNvPr>
          <p:cNvSpPr/>
          <p:nvPr/>
        </p:nvSpPr>
        <p:spPr>
          <a:xfrm>
            <a:off x="7324492" y="2119431"/>
            <a:ext cx="1017570" cy="4461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62E13F-EB07-4791-A584-24B02803020E}"/>
              </a:ext>
            </a:extLst>
          </p:cNvPr>
          <p:cNvSpPr/>
          <p:nvPr/>
        </p:nvSpPr>
        <p:spPr>
          <a:xfrm>
            <a:off x="8925153" y="79795"/>
            <a:ext cx="1017570" cy="49987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441-B251-2EB5-5234-77756B5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051"/>
            <a:ext cx="6077113" cy="700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73013-9770-EA19-9C13-0DB1F60CC915}"/>
              </a:ext>
            </a:extLst>
          </p:cNvPr>
          <p:cNvSpPr/>
          <p:nvPr/>
        </p:nvSpPr>
        <p:spPr>
          <a:xfrm>
            <a:off x="4982803" y="-82053"/>
            <a:ext cx="1704000" cy="1478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46F2B-9F64-0B00-3216-B07CD9B79E7D}"/>
                  </a:ext>
                </a:extLst>
              </p:cNvPr>
              <p:cNvSpPr txBox="1"/>
              <p:nvPr/>
            </p:nvSpPr>
            <p:spPr>
              <a:xfrm>
                <a:off x="5028836" y="-82053"/>
                <a:ext cx="165796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TEMP (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46F2B-9F64-0B00-3216-B07CD9B79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836" y="-82053"/>
                <a:ext cx="1657967" cy="1323439"/>
              </a:xfrm>
              <a:prstGeom prst="rect">
                <a:avLst/>
              </a:prstGeom>
              <a:blipFill>
                <a:blip r:embed="rId3"/>
                <a:stretch>
                  <a:fillRect l="-11397" t="-8295" r="-19118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6D236AA-77AF-7FF3-20BA-CFD8DE49FC3F}"/>
              </a:ext>
            </a:extLst>
          </p:cNvPr>
          <p:cNvSpPr/>
          <p:nvPr/>
        </p:nvSpPr>
        <p:spPr>
          <a:xfrm>
            <a:off x="2541213" y="109910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A48528-03B0-D3ED-D6EE-FD22AF115063}"/>
              </a:ext>
            </a:extLst>
          </p:cNvPr>
          <p:cNvSpPr/>
          <p:nvPr/>
        </p:nvSpPr>
        <p:spPr>
          <a:xfrm>
            <a:off x="2864790" y="1442319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0AE60D-C6A8-5E0C-9929-F7AE4F55BB7F}"/>
              </a:ext>
            </a:extLst>
          </p:cNvPr>
          <p:cNvSpPr/>
          <p:nvPr/>
        </p:nvSpPr>
        <p:spPr>
          <a:xfrm>
            <a:off x="909186" y="893715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39EA27-4EFC-7A74-DDE1-DB5BAF61F1E0}"/>
              </a:ext>
            </a:extLst>
          </p:cNvPr>
          <p:cNvSpPr/>
          <p:nvPr/>
        </p:nvSpPr>
        <p:spPr>
          <a:xfrm>
            <a:off x="511180" y="3662028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29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7941A4-498A-CA43-DDA6-1DA362C990FE}"/>
              </a:ext>
            </a:extLst>
          </p:cNvPr>
          <p:cNvSpPr/>
          <p:nvPr/>
        </p:nvSpPr>
        <p:spPr>
          <a:xfrm>
            <a:off x="2174966" y="4308829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25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802BF1D-2F2E-BC8A-437D-99E2CE577CDA}"/>
              </a:ext>
            </a:extLst>
          </p:cNvPr>
          <p:cNvSpPr/>
          <p:nvPr/>
        </p:nvSpPr>
        <p:spPr>
          <a:xfrm>
            <a:off x="1357394" y="6102826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2306EC-B07A-E4EA-78C2-E7C5C88C08AA}"/>
              </a:ext>
            </a:extLst>
          </p:cNvPr>
          <p:cNvSpPr/>
          <p:nvPr/>
        </p:nvSpPr>
        <p:spPr>
          <a:xfrm>
            <a:off x="3502564" y="3193118"/>
            <a:ext cx="1017570" cy="541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31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E7888D-3B0D-D180-1E80-A423540841F2}"/>
              </a:ext>
            </a:extLst>
          </p:cNvPr>
          <p:cNvSpPr/>
          <p:nvPr/>
        </p:nvSpPr>
        <p:spPr>
          <a:xfrm>
            <a:off x="4117551" y="4421760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9E24DA-DC3E-AF9A-C5CA-5BE2E87FCBA3}"/>
              </a:ext>
            </a:extLst>
          </p:cNvPr>
          <p:cNvSpPr/>
          <p:nvPr/>
        </p:nvSpPr>
        <p:spPr>
          <a:xfrm>
            <a:off x="3344726" y="5469804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28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BB5785-4998-CC2C-CD2E-27D26498517C}"/>
              </a:ext>
            </a:extLst>
          </p:cNvPr>
          <p:cNvSpPr/>
          <p:nvPr/>
        </p:nvSpPr>
        <p:spPr>
          <a:xfrm>
            <a:off x="867749" y="2219306"/>
            <a:ext cx="1017570" cy="52312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b="1" dirty="0">
                <a:solidFill>
                  <a:srgbClr val="000000"/>
                </a:solidFill>
              </a:rPr>
              <a:t>34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82191-7A4C-EE85-A67B-BAEA309E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92" y="1507419"/>
            <a:ext cx="1270253" cy="1156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53624F-64E6-695D-F6EA-A2C20D8E9822}"/>
              </a:ext>
            </a:extLst>
          </p:cNvPr>
          <p:cNvSpPr txBox="1"/>
          <p:nvPr/>
        </p:nvSpPr>
        <p:spPr>
          <a:xfrm>
            <a:off x="92485" y="-126752"/>
            <a:ext cx="150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DE451-35ED-E8CC-38C7-5ABB47162AAE}"/>
              </a:ext>
            </a:extLst>
          </p:cNvPr>
          <p:cNvSpPr txBox="1"/>
          <p:nvPr/>
        </p:nvSpPr>
        <p:spPr>
          <a:xfrm>
            <a:off x="10552413" y="-106155"/>
            <a:ext cx="1482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67974435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CCB70-CBB6-08C9-E471-EC5B621B2AFF}"/>
              </a:ext>
            </a:extLst>
          </p:cNvPr>
          <p:cNvSpPr txBox="1"/>
          <p:nvPr/>
        </p:nvSpPr>
        <p:spPr>
          <a:xfrm>
            <a:off x="0" y="-137418"/>
            <a:ext cx="6239326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bg1"/>
                </a:solidFill>
              </a:rPr>
              <a:t>PROBABILITY OF RAINS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3" name="Google Shape;88;p1">
            <a:extLst>
              <a:ext uri="{FF2B5EF4-FFF2-40B4-BE49-F238E27FC236}">
                <a16:creationId xmlns:a16="http://schemas.microsoft.com/office/drawing/2014/main" id="{6FCE7E74-AC75-DAEA-AA17-00BA831AB645}"/>
              </a:ext>
            </a:extLst>
          </p:cNvPr>
          <p:cNvPicPr preferRelativeResize="0"/>
          <p:nvPr/>
        </p:nvPicPr>
        <p:blipFill>
          <a:blip r:embed="rId2"/>
          <a:srcRect t="37" b="37"/>
          <a:stretch/>
        </p:blipFill>
        <p:spPr>
          <a:xfrm>
            <a:off x="6491712" y="81366"/>
            <a:ext cx="5700288" cy="67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79845-5148-721F-61EF-E7189D0C37EC}"/>
              </a:ext>
            </a:extLst>
          </p:cNvPr>
          <p:cNvSpPr txBox="1"/>
          <p:nvPr/>
        </p:nvSpPr>
        <p:spPr>
          <a:xfrm>
            <a:off x="67234" y="2801253"/>
            <a:ext cx="6172091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/>
              <a:t>   (15-30)%</a:t>
            </a:r>
          </a:p>
        </p:txBody>
      </p:sp>
      <p:pic>
        <p:nvPicPr>
          <p:cNvPr id="5" name="Google Shape;106;p1">
            <a:extLst>
              <a:ext uri="{FF2B5EF4-FFF2-40B4-BE49-F238E27FC236}">
                <a16:creationId xmlns:a16="http://schemas.microsoft.com/office/drawing/2014/main" id="{FEC543FE-11A6-19E9-244D-9A729D8FFE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1991" y="3524528"/>
            <a:ext cx="551238" cy="4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6;p1">
            <a:extLst>
              <a:ext uri="{FF2B5EF4-FFF2-40B4-BE49-F238E27FC236}">
                <a16:creationId xmlns:a16="http://schemas.microsoft.com/office/drawing/2014/main" id="{CDD3C0BB-AF53-5818-2FD2-EB5AB1BF74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0618" y="4160347"/>
            <a:ext cx="551238" cy="482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8209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1275720" y="642596"/>
            <a:ext cx="4554059" cy="587760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2321157812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25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23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10 %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 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79 %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96 %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2321157812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64831" t="-157292" r="-136441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95925" t="-157292" r="-940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10 %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 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79 %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96 %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dirty="0"/>
                            <a:t>SW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1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 4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940255" y="-44014"/>
            <a:ext cx="481912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Meteorology and Climate Science</a:t>
            </a:r>
            <a:endParaRPr sz="2400" dirty="0">
              <a:solidFill>
                <a:schemeClr val="accent1"/>
              </a:solidFill>
              <a:latin typeface="Impact" panose="020B0806030902050204" pitchFamily="34" charset="0"/>
              <a:ea typeface="Impact"/>
              <a:cs typeface="Arial" panose="020B0604020202020204" pitchFamily="34" charset="0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1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Meteorology, KNUST</a:t>
            </a:r>
            <a:endParaRPr sz="2000" b="1" dirty="0">
              <a:solidFill>
                <a:schemeClr val="accent1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0">
            <a:alphaModFix/>
          </a:blip>
          <a:srcRect l="39965" t="46769" r="41222" b="36523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27106" y="89246"/>
            <a:ext cx="5910921" cy="1053862"/>
            <a:chOff x="6379055" y="-117744"/>
            <a:chExt cx="5775770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chemeClr val="bg1"/>
                  </a:solidFill>
                </a:rPr>
                <a:t>24</a:t>
              </a:r>
              <a:r>
                <a:rPr lang="en-GB" sz="3200" b="1" dirty="0">
                  <a:solidFill>
                    <a:schemeClr val="bg1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chemeClr val="bg1"/>
                  </a:solidFill>
                </a:rPr>
                <a:t>  F</a:t>
              </a:r>
              <a:r>
                <a:rPr lang="en-GB" sz="3200" b="1" dirty="0">
                  <a:solidFill>
                    <a:schemeClr val="bg1"/>
                  </a:solidFill>
                </a:rPr>
                <a:t>ORECAST</a:t>
              </a:r>
              <a:endParaRPr lang="en-GB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01/</a:t>
              </a:r>
              <a:r>
                <a:rPr lang="en-GB" sz="29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11/2022 @ 1</a:t>
              </a:r>
              <a:r>
                <a:rPr lang="en-GB" sz="29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79055" y="-83508"/>
              <a:ext cx="851536" cy="7656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05:47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05:53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96274"/>
              </p:ext>
            </p:extLst>
          </p:nvPr>
        </p:nvGraphicFramePr>
        <p:xfrm>
          <a:off x="217596" y="3725387"/>
          <a:ext cx="978043" cy="27321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78043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560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560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80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806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4" name="Google Shape;106;p1">
            <a:extLst>
              <a:ext uri="{FF2B5EF4-FFF2-40B4-BE49-F238E27FC236}">
                <a16:creationId xmlns:a16="http://schemas.microsoft.com/office/drawing/2014/main" id="{C30CD4DA-7E9B-41B4-B817-55736DEE56F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>
            <a:extLst>
              <a:ext uri="{FF2B5EF4-FFF2-40B4-BE49-F238E27FC236}">
                <a16:creationId xmlns:a16="http://schemas.microsoft.com/office/drawing/2014/main" id="{330F8306-CEB3-40DB-A096-135B133F566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CF9A3C-0EB4-7686-FB0D-F7C6B08193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9" name="Google Shape;97;p1">
            <a:extLst>
              <a:ext uri="{FF2B5EF4-FFF2-40B4-BE49-F238E27FC236}">
                <a16:creationId xmlns:a16="http://schemas.microsoft.com/office/drawing/2014/main" id="{6248BB4D-E6A5-C42E-FBFD-4028F2D5D90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93;p1">
            <a:extLst>
              <a:ext uri="{FF2B5EF4-FFF2-40B4-BE49-F238E27FC236}">
                <a16:creationId xmlns:a16="http://schemas.microsoft.com/office/drawing/2014/main" id="{FCB67EE3-2477-A264-2D01-5C44019CEBC8}"/>
              </a:ext>
            </a:extLst>
          </p:cNvPr>
          <p:cNvGrpSpPr/>
          <p:nvPr/>
        </p:nvGrpSpPr>
        <p:grpSpPr>
          <a:xfrm>
            <a:off x="5737181" y="1090187"/>
            <a:ext cx="6426146" cy="726053"/>
            <a:chOff x="5746225" y="820750"/>
            <a:chExt cx="5742300" cy="728125"/>
          </a:xfrm>
        </p:grpSpPr>
        <p:sp>
          <p:nvSpPr>
            <p:cNvPr id="14" name="Google Shape;94;p1">
              <a:extLst>
                <a:ext uri="{FF2B5EF4-FFF2-40B4-BE49-F238E27FC236}">
                  <a16:creationId xmlns:a16="http://schemas.microsoft.com/office/drawing/2014/main" id="{5C33CAAA-7BE7-B66F-D180-F1DF081155EE}"/>
                </a:ext>
              </a:extLst>
            </p:cNvPr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15" name="Google Shape;95;p1">
              <a:extLst>
                <a:ext uri="{FF2B5EF4-FFF2-40B4-BE49-F238E27FC236}">
                  <a16:creationId xmlns:a16="http://schemas.microsoft.com/office/drawing/2014/main" id="{A4D3F504-6EC5-8919-53B2-3478B7D07FF5}"/>
                </a:ext>
              </a:extLst>
            </p:cNvPr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pic>
        <p:nvPicPr>
          <p:cNvPr id="16" name="Google Shape;106;p1">
            <a:extLst>
              <a:ext uri="{FF2B5EF4-FFF2-40B4-BE49-F238E27FC236}">
                <a16:creationId xmlns:a16="http://schemas.microsoft.com/office/drawing/2014/main" id="{8DEC5214-F4B1-244F-D4AA-04935EFBE55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28975" y="4200886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6;p1">
            <a:extLst>
              <a:ext uri="{FF2B5EF4-FFF2-40B4-BE49-F238E27FC236}">
                <a16:creationId xmlns:a16="http://schemas.microsoft.com/office/drawing/2014/main" id="{480248C8-CF3C-E3C7-8706-E5B118CCC7C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05835" y="3640309"/>
            <a:ext cx="441681" cy="39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D77A18-063A-1F53-B951-E85149732559}"/>
              </a:ext>
            </a:extLst>
          </p:cNvPr>
          <p:cNvSpPr/>
          <p:nvPr/>
        </p:nvSpPr>
        <p:spPr>
          <a:xfrm>
            <a:off x="1626946" y="3005184"/>
            <a:ext cx="3619109" cy="2420471"/>
          </a:xfrm>
          <a:custGeom>
            <a:avLst/>
            <a:gdLst>
              <a:gd name="connsiteX0" fmla="*/ 3590365 w 3619109"/>
              <a:gd name="connsiteY0" fmla="*/ 1317812 h 2420471"/>
              <a:gd name="connsiteX1" fmla="*/ 3563471 w 3619109"/>
              <a:gd name="connsiteY1" fmla="*/ 1156447 h 2420471"/>
              <a:gd name="connsiteX2" fmla="*/ 3536577 w 3619109"/>
              <a:gd name="connsiteY2" fmla="*/ 1196788 h 2420471"/>
              <a:gd name="connsiteX3" fmla="*/ 3482788 w 3619109"/>
              <a:gd name="connsiteY3" fmla="*/ 1183341 h 2420471"/>
              <a:gd name="connsiteX4" fmla="*/ 3469341 w 3619109"/>
              <a:gd name="connsiteY4" fmla="*/ 1102659 h 2420471"/>
              <a:gd name="connsiteX5" fmla="*/ 3442447 w 3619109"/>
              <a:gd name="connsiteY5" fmla="*/ 1062318 h 2420471"/>
              <a:gd name="connsiteX6" fmla="*/ 3509682 w 3619109"/>
              <a:gd name="connsiteY6" fmla="*/ 981636 h 2420471"/>
              <a:gd name="connsiteX7" fmla="*/ 3523129 w 3619109"/>
              <a:gd name="connsiteY7" fmla="*/ 941294 h 2420471"/>
              <a:gd name="connsiteX8" fmla="*/ 3550024 w 3619109"/>
              <a:gd name="connsiteY8" fmla="*/ 510988 h 2420471"/>
              <a:gd name="connsiteX9" fmla="*/ 3603812 w 3619109"/>
              <a:gd name="connsiteY9" fmla="*/ 443753 h 2420471"/>
              <a:gd name="connsiteX10" fmla="*/ 3617259 w 3619109"/>
              <a:gd name="connsiteY10" fmla="*/ 389965 h 2420471"/>
              <a:gd name="connsiteX11" fmla="*/ 3563471 w 3619109"/>
              <a:gd name="connsiteY11" fmla="*/ 349624 h 2420471"/>
              <a:gd name="connsiteX12" fmla="*/ 3550024 w 3619109"/>
              <a:gd name="connsiteY12" fmla="*/ 309283 h 2420471"/>
              <a:gd name="connsiteX13" fmla="*/ 3576918 w 3619109"/>
              <a:gd name="connsiteY13" fmla="*/ 215153 h 2420471"/>
              <a:gd name="connsiteX14" fmla="*/ 3550024 w 3619109"/>
              <a:gd name="connsiteY14" fmla="*/ 174812 h 2420471"/>
              <a:gd name="connsiteX15" fmla="*/ 3509682 w 3619109"/>
              <a:gd name="connsiteY15" fmla="*/ 161365 h 2420471"/>
              <a:gd name="connsiteX16" fmla="*/ 3442447 w 3619109"/>
              <a:gd name="connsiteY16" fmla="*/ 80683 h 2420471"/>
              <a:gd name="connsiteX17" fmla="*/ 3402106 w 3619109"/>
              <a:gd name="connsiteY17" fmla="*/ 67236 h 2420471"/>
              <a:gd name="connsiteX18" fmla="*/ 3334871 w 3619109"/>
              <a:gd name="connsiteY18" fmla="*/ 13447 h 2420471"/>
              <a:gd name="connsiteX19" fmla="*/ 3294529 w 3619109"/>
              <a:gd name="connsiteY19" fmla="*/ 0 h 2420471"/>
              <a:gd name="connsiteX20" fmla="*/ 3227294 w 3619109"/>
              <a:gd name="connsiteY20" fmla="*/ 13447 h 2420471"/>
              <a:gd name="connsiteX21" fmla="*/ 3200400 w 3619109"/>
              <a:gd name="connsiteY21" fmla="*/ 67236 h 2420471"/>
              <a:gd name="connsiteX22" fmla="*/ 3173506 w 3619109"/>
              <a:gd name="connsiteY22" fmla="*/ 147918 h 2420471"/>
              <a:gd name="connsiteX23" fmla="*/ 3133165 w 3619109"/>
              <a:gd name="connsiteY23" fmla="*/ 174812 h 2420471"/>
              <a:gd name="connsiteX24" fmla="*/ 3146612 w 3619109"/>
              <a:gd name="connsiteY24" fmla="*/ 215153 h 2420471"/>
              <a:gd name="connsiteX25" fmla="*/ 3119718 w 3619109"/>
              <a:gd name="connsiteY25" fmla="*/ 376518 h 2420471"/>
              <a:gd name="connsiteX26" fmla="*/ 3092824 w 3619109"/>
              <a:gd name="connsiteY26" fmla="*/ 416859 h 2420471"/>
              <a:gd name="connsiteX27" fmla="*/ 3039035 w 3619109"/>
              <a:gd name="connsiteY27" fmla="*/ 389965 h 2420471"/>
              <a:gd name="connsiteX28" fmla="*/ 2971800 w 3619109"/>
              <a:gd name="connsiteY28" fmla="*/ 349624 h 2420471"/>
              <a:gd name="connsiteX29" fmla="*/ 2783541 w 3619109"/>
              <a:gd name="connsiteY29" fmla="*/ 376518 h 2420471"/>
              <a:gd name="connsiteX30" fmla="*/ 2675965 w 3619109"/>
              <a:gd name="connsiteY30" fmla="*/ 403412 h 2420471"/>
              <a:gd name="connsiteX31" fmla="*/ 2622177 w 3619109"/>
              <a:gd name="connsiteY31" fmla="*/ 443753 h 2420471"/>
              <a:gd name="connsiteX32" fmla="*/ 2595282 w 3619109"/>
              <a:gd name="connsiteY32" fmla="*/ 470647 h 2420471"/>
              <a:gd name="connsiteX33" fmla="*/ 2474259 w 3619109"/>
              <a:gd name="connsiteY33" fmla="*/ 457200 h 2420471"/>
              <a:gd name="connsiteX34" fmla="*/ 2433918 w 3619109"/>
              <a:gd name="connsiteY34" fmla="*/ 443753 h 2420471"/>
              <a:gd name="connsiteX35" fmla="*/ 2339788 w 3619109"/>
              <a:gd name="connsiteY35" fmla="*/ 430306 h 2420471"/>
              <a:gd name="connsiteX36" fmla="*/ 2286000 w 3619109"/>
              <a:gd name="connsiteY36" fmla="*/ 349624 h 2420471"/>
              <a:gd name="connsiteX37" fmla="*/ 2191871 w 3619109"/>
              <a:gd name="connsiteY37" fmla="*/ 376518 h 2420471"/>
              <a:gd name="connsiteX38" fmla="*/ 2084294 w 3619109"/>
              <a:gd name="connsiteY38" fmla="*/ 416859 h 2420471"/>
              <a:gd name="connsiteX39" fmla="*/ 1990165 w 3619109"/>
              <a:gd name="connsiteY39" fmla="*/ 470647 h 2420471"/>
              <a:gd name="connsiteX40" fmla="*/ 1963271 w 3619109"/>
              <a:gd name="connsiteY40" fmla="*/ 510988 h 2420471"/>
              <a:gd name="connsiteX41" fmla="*/ 1909482 w 3619109"/>
              <a:gd name="connsiteY41" fmla="*/ 524436 h 2420471"/>
              <a:gd name="connsiteX42" fmla="*/ 1828800 w 3619109"/>
              <a:gd name="connsiteY42" fmla="*/ 309283 h 2420471"/>
              <a:gd name="connsiteX43" fmla="*/ 1775012 w 3619109"/>
              <a:gd name="connsiteY43" fmla="*/ 228600 h 2420471"/>
              <a:gd name="connsiteX44" fmla="*/ 1707777 w 3619109"/>
              <a:gd name="connsiteY44" fmla="*/ 147918 h 2420471"/>
              <a:gd name="connsiteX45" fmla="*/ 1425388 w 3619109"/>
              <a:gd name="connsiteY45" fmla="*/ 188259 h 2420471"/>
              <a:gd name="connsiteX46" fmla="*/ 1344706 w 3619109"/>
              <a:gd name="connsiteY46" fmla="*/ 295836 h 2420471"/>
              <a:gd name="connsiteX47" fmla="*/ 1237129 w 3619109"/>
              <a:gd name="connsiteY47" fmla="*/ 403412 h 2420471"/>
              <a:gd name="connsiteX48" fmla="*/ 1129553 w 3619109"/>
              <a:gd name="connsiteY48" fmla="*/ 430306 h 2420471"/>
              <a:gd name="connsiteX49" fmla="*/ 1021977 w 3619109"/>
              <a:gd name="connsiteY49" fmla="*/ 484094 h 2420471"/>
              <a:gd name="connsiteX50" fmla="*/ 887506 w 3619109"/>
              <a:gd name="connsiteY50" fmla="*/ 524436 h 2420471"/>
              <a:gd name="connsiteX51" fmla="*/ 820271 w 3619109"/>
              <a:gd name="connsiteY51" fmla="*/ 484094 h 2420471"/>
              <a:gd name="connsiteX52" fmla="*/ 712694 w 3619109"/>
              <a:gd name="connsiteY52" fmla="*/ 336177 h 2420471"/>
              <a:gd name="connsiteX53" fmla="*/ 645459 w 3619109"/>
              <a:gd name="connsiteY53" fmla="*/ 322730 h 2420471"/>
              <a:gd name="connsiteX54" fmla="*/ 551329 w 3619109"/>
              <a:gd name="connsiteY54" fmla="*/ 228600 h 2420471"/>
              <a:gd name="connsiteX55" fmla="*/ 484094 w 3619109"/>
              <a:gd name="connsiteY55" fmla="*/ 147918 h 2420471"/>
              <a:gd name="connsiteX56" fmla="*/ 470647 w 3619109"/>
              <a:gd name="connsiteY56" fmla="*/ 94130 h 2420471"/>
              <a:gd name="connsiteX57" fmla="*/ 443753 w 3619109"/>
              <a:gd name="connsiteY57" fmla="*/ 134471 h 2420471"/>
              <a:gd name="connsiteX58" fmla="*/ 470647 w 3619109"/>
              <a:gd name="connsiteY58" fmla="*/ 268941 h 2420471"/>
              <a:gd name="connsiteX59" fmla="*/ 497541 w 3619109"/>
              <a:gd name="connsiteY59" fmla="*/ 295836 h 2420471"/>
              <a:gd name="connsiteX60" fmla="*/ 497541 w 3619109"/>
              <a:gd name="connsiteY60" fmla="*/ 524436 h 2420471"/>
              <a:gd name="connsiteX61" fmla="*/ 484094 w 3619109"/>
              <a:gd name="connsiteY61" fmla="*/ 578224 h 2420471"/>
              <a:gd name="connsiteX62" fmla="*/ 349624 w 3619109"/>
              <a:gd name="connsiteY62" fmla="*/ 645459 h 2420471"/>
              <a:gd name="connsiteX63" fmla="*/ 242047 w 3619109"/>
              <a:gd name="connsiteY63" fmla="*/ 874059 h 2420471"/>
              <a:gd name="connsiteX64" fmla="*/ 215153 w 3619109"/>
              <a:gd name="connsiteY64" fmla="*/ 914400 h 2420471"/>
              <a:gd name="connsiteX65" fmla="*/ 174812 w 3619109"/>
              <a:gd name="connsiteY65" fmla="*/ 941294 h 2420471"/>
              <a:gd name="connsiteX66" fmla="*/ 147918 w 3619109"/>
              <a:gd name="connsiteY66" fmla="*/ 981636 h 2420471"/>
              <a:gd name="connsiteX67" fmla="*/ 80682 w 3619109"/>
              <a:gd name="connsiteY67" fmla="*/ 1062318 h 2420471"/>
              <a:gd name="connsiteX68" fmla="*/ 67235 w 3619109"/>
              <a:gd name="connsiteY68" fmla="*/ 1102659 h 2420471"/>
              <a:gd name="connsiteX69" fmla="*/ 26894 w 3619109"/>
              <a:gd name="connsiteY69" fmla="*/ 1344706 h 2420471"/>
              <a:gd name="connsiteX70" fmla="*/ 0 w 3619109"/>
              <a:gd name="connsiteY70" fmla="*/ 1398494 h 2420471"/>
              <a:gd name="connsiteX71" fmla="*/ 40341 w 3619109"/>
              <a:gd name="connsiteY71" fmla="*/ 1519518 h 2420471"/>
              <a:gd name="connsiteX72" fmla="*/ 134471 w 3619109"/>
              <a:gd name="connsiteY72" fmla="*/ 1613647 h 2420471"/>
              <a:gd name="connsiteX73" fmla="*/ 161365 w 3619109"/>
              <a:gd name="connsiteY73" fmla="*/ 1653988 h 2420471"/>
              <a:gd name="connsiteX74" fmla="*/ 228600 w 3619109"/>
              <a:gd name="connsiteY74" fmla="*/ 1707777 h 2420471"/>
              <a:gd name="connsiteX75" fmla="*/ 282388 w 3619109"/>
              <a:gd name="connsiteY75" fmla="*/ 1748118 h 2420471"/>
              <a:gd name="connsiteX76" fmla="*/ 336177 w 3619109"/>
              <a:gd name="connsiteY76" fmla="*/ 1775012 h 2420471"/>
              <a:gd name="connsiteX77" fmla="*/ 389965 w 3619109"/>
              <a:gd name="connsiteY77" fmla="*/ 1815353 h 2420471"/>
              <a:gd name="connsiteX78" fmla="*/ 430306 w 3619109"/>
              <a:gd name="connsiteY78" fmla="*/ 1869141 h 2420471"/>
              <a:gd name="connsiteX79" fmla="*/ 578224 w 3619109"/>
              <a:gd name="connsiteY79" fmla="*/ 1909483 h 2420471"/>
              <a:gd name="connsiteX80" fmla="*/ 618565 w 3619109"/>
              <a:gd name="connsiteY80" fmla="*/ 1922930 h 2420471"/>
              <a:gd name="connsiteX81" fmla="*/ 766482 w 3619109"/>
              <a:gd name="connsiteY81" fmla="*/ 1963271 h 2420471"/>
              <a:gd name="connsiteX82" fmla="*/ 793377 w 3619109"/>
              <a:gd name="connsiteY82" fmla="*/ 1990165 h 2420471"/>
              <a:gd name="connsiteX83" fmla="*/ 900953 w 3619109"/>
              <a:gd name="connsiteY83" fmla="*/ 2030506 h 2420471"/>
              <a:gd name="connsiteX84" fmla="*/ 981635 w 3619109"/>
              <a:gd name="connsiteY84" fmla="*/ 2124636 h 2420471"/>
              <a:gd name="connsiteX85" fmla="*/ 995082 w 3619109"/>
              <a:gd name="connsiteY85" fmla="*/ 2164977 h 2420471"/>
              <a:gd name="connsiteX86" fmla="*/ 1129553 w 3619109"/>
              <a:gd name="connsiteY86" fmla="*/ 2205318 h 2420471"/>
              <a:gd name="connsiteX87" fmla="*/ 1210235 w 3619109"/>
              <a:gd name="connsiteY87" fmla="*/ 2245659 h 2420471"/>
              <a:gd name="connsiteX88" fmla="*/ 1250577 w 3619109"/>
              <a:gd name="connsiteY88" fmla="*/ 2259106 h 2420471"/>
              <a:gd name="connsiteX89" fmla="*/ 1331259 w 3619109"/>
              <a:gd name="connsiteY89" fmla="*/ 2326341 h 2420471"/>
              <a:gd name="connsiteX90" fmla="*/ 1398494 w 3619109"/>
              <a:gd name="connsiteY90" fmla="*/ 2353236 h 2420471"/>
              <a:gd name="connsiteX91" fmla="*/ 1452282 w 3619109"/>
              <a:gd name="connsiteY91" fmla="*/ 2380130 h 2420471"/>
              <a:gd name="connsiteX92" fmla="*/ 1532965 w 3619109"/>
              <a:gd name="connsiteY92" fmla="*/ 2393577 h 2420471"/>
              <a:gd name="connsiteX93" fmla="*/ 1627094 w 3619109"/>
              <a:gd name="connsiteY93" fmla="*/ 2420471 h 2420471"/>
              <a:gd name="connsiteX94" fmla="*/ 1721224 w 3619109"/>
              <a:gd name="connsiteY94" fmla="*/ 2407024 h 2420471"/>
              <a:gd name="connsiteX95" fmla="*/ 1775012 w 3619109"/>
              <a:gd name="connsiteY95" fmla="*/ 2272553 h 2420471"/>
              <a:gd name="connsiteX96" fmla="*/ 1855694 w 3619109"/>
              <a:gd name="connsiteY96" fmla="*/ 2178424 h 2420471"/>
              <a:gd name="connsiteX97" fmla="*/ 1909482 w 3619109"/>
              <a:gd name="connsiteY97" fmla="*/ 2097741 h 2420471"/>
              <a:gd name="connsiteX98" fmla="*/ 1936377 w 3619109"/>
              <a:gd name="connsiteY98" fmla="*/ 2070847 h 2420471"/>
              <a:gd name="connsiteX99" fmla="*/ 2030506 w 3619109"/>
              <a:gd name="connsiteY99" fmla="*/ 1936377 h 2420471"/>
              <a:gd name="connsiteX100" fmla="*/ 2057400 w 3619109"/>
              <a:gd name="connsiteY100" fmla="*/ 1896036 h 2420471"/>
              <a:gd name="connsiteX101" fmla="*/ 2151529 w 3619109"/>
              <a:gd name="connsiteY101" fmla="*/ 1801906 h 2420471"/>
              <a:gd name="connsiteX102" fmla="*/ 2138082 w 3619109"/>
              <a:gd name="connsiteY102" fmla="*/ 1761565 h 2420471"/>
              <a:gd name="connsiteX103" fmla="*/ 2111188 w 3619109"/>
              <a:gd name="connsiteY103" fmla="*/ 1707777 h 2420471"/>
              <a:gd name="connsiteX104" fmla="*/ 2178424 w 3619109"/>
              <a:gd name="connsiteY104" fmla="*/ 1600200 h 2420471"/>
              <a:gd name="connsiteX105" fmla="*/ 2312894 w 3619109"/>
              <a:gd name="connsiteY105" fmla="*/ 1532965 h 2420471"/>
              <a:gd name="connsiteX106" fmla="*/ 2353235 w 3619109"/>
              <a:gd name="connsiteY106" fmla="*/ 1519518 h 2420471"/>
              <a:gd name="connsiteX107" fmla="*/ 2460812 w 3619109"/>
              <a:gd name="connsiteY107" fmla="*/ 1506071 h 2420471"/>
              <a:gd name="connsiteX108" fmla="*/ 2447365 w 3619109"/>
              <a:gd name="connsiteY108" fmla="*/ 1425388 h 2420471"/>
              <a:gd name="connsiteX109" fmla="*/ 3281082 w 3619109"/>
              <a:gd name="connsiteY109" fmla="*/ 1317812 h 2420471"/>
              <a:gd name="connsiteX110" fmla="*/ 3334871 w 3619109"/>
              <a:gd name="connsiteY110" fmla="*/ 1331259 h 2420471"/>
              <a:gd name="connsiteX111" fmla="*/ 3415553 w 3619109"/>
              <a:gd name="connsiteY111" fmla="*/ 1277471 h 2420471"/>
              <a:gd name="connsiteX112" fmla="*/ 3482788 w 3619109"/>
              <a:gd name="connsiteY112" fmla="*/ 1169894 h 242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619109" h="2420471">
                <a:moveTo>
                  <a:pt x="3590365" y="1317812"/>
                </a:moveTo>
                <a:cubicBezTo>
                  <a:pt x="3581400" y="1264024"/>
                  <a:pt x="3585618" y="1206277"/>
                  <a:pt x="3563471" y="1156447"/>
                </a:cubicBezTo>
                <a:cubicBezTo>
                  <a:pt x="3556907" y="1141679"/>
                  <a:pt x="3551909" y="1191677"/>
                  <a:pt x="3536577" y="1196788"/>
                </a:cubicBezTo>
                <a:cubicBezTo>
                  <a:pt x="3519044" y="1202632"/>
                  <a:pt x="3500718" y="1187823"/>
                  <a:pt x="3482788" y="1183341"/>
                </a:cubicBezTo>
                <a:cubicBezTo>
                  <a:pt x="3478306" y="1156447"/>
                  <a:pt x="3477963" y="1128525"/>
                  <a:pt x="3469341" y="1102659"/>
                </a:cubicBezTo>
                <a:cubicBezTo>
                  <a:pt x="3464230" y="1087327"/>
                  <a:pt x="3442447" y="1078479"/>
                  <a:pt x="3442447" y="1062318"/>
                </a:cubicBezTo>
                <a:cubicBezTo>
                  <a:pt x="3442447" y="1016823"/>
                  <a:pt x="3480172" y="1001310"/>
                  <a:pt x="3509682" y="981636"/>
                </a:cubicBezTo>
                <a:cubicBezTo>
                  <a:pt x="3514164" y="968189"/>
                  <a:pt x="3520349" y="955193"/>
                  <a:pt x="3523129" y="941294"/>
                </a:cubicBezTo>
                <a:cubicBezTo>
                  <a:pt x="3550865" y="802617"/>
                  <a:pt x="3540876" y="643627"/>
                  <a:pt x="3550024" y="510988"/>
                </a:cubicBezTo>
                <a:cubicBezTo>
                  <a:pt x="3554394" y="447620"/>
                  <a:pt x="3555537" y="459845"/>
                  <a:pt x="3603812" y="443753"/>
                </a:cubicBezTo>
                <a:cubicBezTo>
                  <a:pt x="3608294" y="425824"/>
                  <a:pt x="3624539" y="406952"/>
                  <a:pt x="3617259" y="389965"/>
                </a:cubicBezTo>
                <a:cubicBezTo>
                  <a:pt x="3608431" y="369365"/>
                  <a:pt x="3577819" y="366841"/>
                  <a:pt x="3563471" y="349624"/>
                </a:cubicBezTo>
                <a:cubicBezTo>
                  <a:pt x="3554397" y="338735"/>
                  <a:pt x="3554506" y="322730"/>
                  <a:pt x="3550024" y="309283"/>
                </a:cubicBezTo>
                <a:cubicBezTo>
                  <a:pt x="3555070" y="294145"/>
                  <a:pt x="3578606" y="226971"/>
                  <a:pt x="3576918" y="215153"/>
                </a:cubicBezTo>
                <a:cubicBezTo>
                  <a:pt x="3574632" y="199154"/>
                  <a:pt x="3562644" y="184908"/>
                  <a:pt x="3550024" y="174812"/>
                </a:cubicBezTo>
                <a:cubicBezTo>
                  <a:pt x="3538955" y="165957"/>
                  <a:pt x="3523129" y="165847"/>
                  <a:pt x="3509682" y="161365"/>
                </a:cubicBezTo>
                <a:cubicBezTo>
                  <a:pt x="3489837" y="131598"/>
                  <a:pt x="3473508" y="101391"/>
                  <a:pt x="3442447" y="80683"/>
                </a:cubicBezTo>
                <a:cubicBezTo>
                  <a:pt x="3430653" y="72820"/>
                  <a:pt x="3415553" y="71718"/>
                  <a:pt x="3402106" y="67236"/>
                </a:cubicBezTo>
                <a:cubicBezTo>
                  <a:pt x="3377091" y="42220"/>
                  <a:pt x="3368798" y="30411"/>
                  <a:pt x="3334871" y="13447"/>
                </a:cubicBezTo>
                <a:cubicBezTo>
                  <a:pt x="3322193" y="7108"/>
                  <a:pt x="3307976" y="4482"/>
                  <a:pt x="3294529" y="0"/>
                </a:cubicBezTo>
                <a:cubicBezTo>
                  <a:pt x="3272117" y="4482"/>
                  <a:pt x="3245892" y="162"/>
                  <a:pt x="3227294" y="13447"/>
                </a:cubicBezTo>
                <a:cubicBezTo>
                  <a:pt x="3210982" y="25099"/>
                  <a:pt x="3207845" y="48624"/>
                  <a:pt x="3200400" y="67236"/>
                </a:cubicBezTo>
                <a:cubicBezTo>
                  <a:pt x="3189872" y="93557"/>
                  <a:pt x="3197094" y="132193"/>
                  <a:pt x="3173506" y="147918"/>
                </a:cubicBezTo>
                <a:lnTo>
                  <a:pt x="3133165" y="174812"/>
                </a:lnTo>
                <a:cubicBezTo>
                  <a:pt x="3137647" y="188259"/>
                  <a:pt x="3146612" y="200979"/>
                  <a:pt x="3146612" y="215153"/>
                </a:cubicBezTo>
                <a:cubicBezTo>
                  <a:pt x="3146612" y="244978"/>
                  <a:pt x="3140758" y="334438"/>
                  <a:pt x="3119718" y="376518"/>
                </a:cubicBezTo>
                <a:cubicBezTo>
                  <a:pt x="3112490" y="390973"/>
                  <a:pt x="3101789" y="403412"/>
                  <a:pt x="3092824" y="416859"/>
                </a:cubicBezTo>
                <a:cubicBezTo>
                  <a:pt x="3074894" y="407894"/>
                  <a:pt x="3056558" y="399700"/>
                  <a:pt x="3039035" y="389965"/>
                </a:cubicBezTo>
                <a:cubicBezTo>
                  <a:pt x="3016188" y="377272"/>
                  <a:pt x="2997900" y="350998"/>
                  <a:pt x="2971800" y="349624"/>
                </a:cubicBezTo>
                <a:cubicBezTo>
                  <a:pt x="2908498" y="346292"/>
                  <a:pt x="2845909" y="365178"/>
                  <a:pt x="2783541" y="376518"/>
                </a:cubicBezTo>
                <a:cubicBezTo>
                  <a:pt x="2747175" y="383130"/>
                  <a:pt x="2675965" y="403412"/>
                  <a:pt x="2675965" y="403412"/>
                </a:cubicBezTo>
                <a:cubicBezTo>
                  <a:pt x="2658036" y="416859"/>
                  <a:pt x="2639394" y="429406"/>
                  <a:pt x="2622177" y="443753"/>
                </a:cubicBezTo>
                <a:cubicBezTo>
                  <a:pt x="2612437" y="451869"/>
                  <a:pt x="2607908" y="469499"/>
                  <a:pt x="2595282" y="470647"/>
                </a:cubicBezTo>
                <a:cubicBezTo>
                  <a:pt x="2554859" y="474322"/>
                  <a:pt x="2514600" y="461682"/>
                  <a:pt x="2474259" y="457200"/>
                </a:cubicBezTo>
                <a:cubicBezTo>
                  <a:pt x="2460812" y="452718"/>
                  <a:pt x="2447817" y="446533"/>
                  <a:pt x="2433918" y="443753"/>
                </a:cubicBezTo>
                <a:cubicBezTo>
                  <a:pt x="2402838" y="437537"/>
                  <a:pt x="2366528" y="447322"/>
                  <a:pt x="2339788" y="430306"/>
                </a:cubicBezTo>
                <a:cubicBezTo>
                  <a:pt x="2312519" y="412953"/>
                  <a:pt x="2286000" y="349624"/>
                  <a:pt x="2286000" y="349624"/>
                </a:cubicBezTo>
                <a:cubicBezTo>
                  <a:pt x="2243612" y="360221"/>
                  <a:pt x="2230455" y="362049"/>
                  <a:pt x="2191871" y="376518"/>
                </a:cubicBezTo>
                <a:cubicBezTo>
                  <a:pt x="2063237" y="424755"/>
                  <a:pt x="2175860" y="386337"/>
                  <a:pt x="2084294" y="416859"/>
                </a:cubicBezTo>
                <a:cubicBezTo>
                  <a:pt x="2021223" y="511466"/>
                  <a:pt x="2106480" y="404181"/>
                  <a:pt x="1990165" y="470647"/>
                </a:cubicBezTo>
                <a:cubicBezTo>
                  <a:pt x="1976133" y="478665"/>
                  <a:pt x="1976718" y="502023"/>
                  <a:pt x="1963271" y="510988"/>
                </a:cubicBezTo>
                <a:cubicBezTo>
                  <a:pt x="1947893" y="521240"/>
                  <a:pt x="1927412" y="519953"/>
                  <a:pt x="1909482" y="524436"/>
                </a:cubicBezTo>
                <a:cubicBezTo>
                  <a:pt x="1762465" y="495030"/>
                  <a:pt x="1884179" y="541876"/>
                  <a:pt x="1828800" y="309283"/>
                </a:cubicBezTo>
                <a:cubicBezTo>
                  <a:pt x="1821313" y="277839"/>
                  <a:pt x="1792941" y="255494"/>
                  <a:pt x="1775012" y="228600"/>
                </a:cubicBezTo>
                <a:cubicBezTo>
                  <a:pt x="1737570" y="172437"/>
                  <a:pt x="1759545" y="199686"/>
                  <a:pt x="1707777" y="147918"/>
                </a:cubicBezTo>
                <a:cubicBezTo>
                  <a:pt x="1679146" y="149707"/>
                  <a:pt x="1488593" y="139100"/>
                  <a:pt x="1425388" y="188259"/>
                </a:cubicBezTo>
                <a:cubicBezTo>
                  <a:pt x="1360734" y="238545"/>
                  <a:pt x="1387954" y="248264"/>
                  <a:pt x="1344706" y="295836"/>
                </a:cubicBezTo>
                <a:cubicBezTo>
                  <a:pt x="1310593" y="333360"/>
                  <a:pt x="1286327" y="391113"/>
                  <a:pt x="1237129" y="403412"/>
                </a:cubicBezTo>
                <a:cubicBezTo>
                  <a:pt x="1201270" y="412377"/>
                  <a:pt x="1164162" y="417328"/>
                  <a:pt x="1129553" y="430306"/>
                </a:cubicBezTo>
                <a:cubicBezTo>
                  <a:pt x="1092014" y="444383"/>
                  <a:pt x="1058827" y="468301"/>
                  <a:pt x="1021977" y="484094"/>
                </a:cubicBezTo>
                <a:cubicBezTo>
                  <a:pt x="976150" y="503734"/>
                  <a:pt x="934643" y="512651"/>
                  <a:pt x="887506" y="524436"/>
                </a:cubicBezTo>
                <a:cubicBezTo>
                  <a:pt x="865094" y="510989"/>
                  <a:pt x="836822" y="504322"/>
                  <a:pt x="820271" y="484094"/>
                </a:cubicBezTo>
                <a:cubicBezTo>
                  <a:pt x="752990" y="401862"/>
                  <a:pt x="800494" y="375199"/>
                  <a:pt x="712694" y="336177"/>
                </a:cubicBezTo>
                <a:cubicBezTo>
                  <a:pt x="691808" y="326895"/>
                  <a:pt x="667871" y="327212"/>
                  <a:pt x="645459" y="322730"/>
                </a:cubicBezTo>
                <a:cubicBezTo>
                  <a:pt x="559483" y="193762"/>
                  <a:pt x="707836" y="407464"/>
                  <a:pt x="551329" y="228600"/>
                </a:cubicBezTo>
                <a:cubicBezTo>
                  <a:pt x="455786" y="119409"/>
                  <a:pt x="590633" y="218944"/>
                  <a:pt x="484094" y="147918"/>
                </a:cubicBezTo>
                <a:cubicBezTo>
                  <a:pt x="479612" y="129989"/>
                  <a:pt x="488180" y="99974"/>
                  <a:pt x="470647" y="94130"/>
                </a:cubicBezTo>
                <a:cubicBezTo>
                  <a:pt x="455315" y="89019"/>
                  <a:pt x="445538" y="118409"/>
                  <a:pt x="443753" y="134471"/>
                </a:cubicBezTo>
                <a:cubicBezTo>
                  <a:pt x="443139" y="139997"/>
                  <a:pt x="462178" y="252002"/>
                  <a:pt x="470647" y="268941"/>
                </a:cubicBezTo>
                <a:cubicBezTo>
                  <a:pt x="476317" y="280281"/>
                  <a:pt x="488576" y="286871"/>
                  <a:pt x="497541" y="295836"/>
                </a:cubicBezTo>
                <a:cubicBezTo>
                  <a:pt x="516855" y="411720"/>
                  <a:pt x="517583" y="374123"/>
                  <a:pt x="497541" y="524436"/>
                </a:cubicBezTo>
                <a:cubicBezTo>
                  <a:pt x="495098" y="542755"/>
                  <a:pt x="498398" y="566521"/>
                  <a:pt x="484094" y="578224"/>
                </a:cubicBezTo>
                <a:cubicBezTo>
                  <a:pt x="445308" y="609958"/>
                  <a:pt x="349624" y="645459"/>
                  <a:pt x="349624" y="645459"/>
                </a:cubicBezTo>
                <a:cubicBezTo>
                  <a:pt x="313765" y="721659"/>
                  <a:pt x="288762" y="803987"/>
                  <a:pt x="242047" y="874059"/>
                </a:cubicBezTo>
                <a:cubicBezTo>
                  <a:pt x="233082" y="887506"/>
                  <a:pt x="226581" y="902972"/>
                  <a:pt x="215153" y="914400"/>
                </a:cubicBezTo>
                <a:cubicBezTo>
                  <a:pt x="203725" y="925828"/>
                  <a:pt x="188259" y="932329"/>
                  <a:pt x="174812" y="941294"/>
                </a:cubicBezTo>
                <a:cubicBezTo>
                  <a:pt x="165847" y="954741"/>
                  <a:pt x="158264" y="969220"/>
                  <a:pt x="147918" y="981636"/>
                </a:cubicBezTo>
                <a:cubicBezTo>
                  <a:pt x="61626" y="1085188"/>
                  <a:pt x="147465" y="962147"/>
                  <a:pt x="80682" y="1062318"/>
                </a:cubicBezTo>
                <a:cubicBezTo>
                  <a:pt x="76200" y="1075765"/>
                  <a:pt x="69887" y="1088735"/>
                  <a:pt x="67235" y="1102659"/>
                </a:cubicBezTo>
                <a:cubicBezTo>
                  <a:pt x="51930" y="1183010"/>
                  <a:pt x="63474" y="1271546"/>
                  <a:pt x="26894" y="1344706"/>
                </a:cubicBezTo>
                <a:lnTo>
                  <a:pt x="0" y="1398494"/>
                </a:lnTo>
                <a:cubicBezTo>
                  <a:pt x="8666" y="1441823"/>
                  <a:pt x="10867" y="1483494"/>
                  <a:pt x="40341" y="1519518"/>
                </a:cubicBezTo>
                <a:cubicBezTo>
                  <a:pt x="68440" y="1553861"/>
                  <a:pt x="109857" y="1576726"/>
                  <a:pt x="134471" y="1613647"/>
                </a:cubicBezTo>
                <a:cubicBezTo>
                  <a:pt x="143436" y="1627094"/>
                  <a:pt x="151269" y="1641368"/>
                  <a:pt x="161365" y="1653988"/>
                </a:cubicBezTo>
                <a:cubicBezTo>
                  <a:pt x="185354" y="1683974"/>
                  <a:pt x="195981" y="1684478"/>
                  <a:pt x="228600" y="1707777"/>
                </a:cubicBezTo>
                <a:cubicBezTo>
                  <a:pt x="246837" y="1720804"/>
                  <a:pt x="263383" y="1736240"/>
                  <a:pt x="282388" y="1748118"/>
                </a:cubicBezTo>
                <a:cubicBezTo>
                  <a:pt x="299387" y="1758742"/>
                  <a:pt x="319178" y="1764388"/>
                  <a:pt x="336177" y="1775012"/>
                </a:cubicBezTo>
                <a:cubicBezTo>
                  <a:pt x="355182" y="1786890"/>
                  <a:pt x="374118" y="1799506"/>
                  <a:pt x="389965" y="1815353"/>
                </a:cubicBezTo>
                <a:cubicBezTo>
                  <a:pt x="405812" y="1831200"/>
                  <a:pt x="411658" y="1856709"/>
                  <a:pt x="430306" y="1869141"/>
                </a:cubicBezTo>
                <a:cubicBezTo>
                  <a:pt x="464927" y="1892222"/>
                  <a:pt x="537807" y="1899379"/>
                  <a:pt x="578224" y="1909483"/>
                </a:cubicBezTo>
                <a:cubicBezTo>
                  <a:pt x="591975" y="1912921"/>
                  <a:pt x="604890" y="1919200"/>
                  <a:pt x="618565" y="1922930"/>
                </a:cubicBezTo>
                <a:cubicBezTo>
                  <a:pt x="785390" y="1968428"/>
                  <a:pt x="673628" y="1932320"/>
                  <a:pt x="766482" y="1963271"/>
                </a:cubicBezTo>
                <a:cubicBezTo>
                  <a:pt x="775447" y="1972236"/>
                  <a:pt x="782828" y="1983132"/>
                  <a:pt x="793377" y="1990165"/>
                </a:cubicBezTo>
                <a:cubicBezTo>
                  <a:pt x="835569" y="2018292"/>
                  <a:pt x="853649" y="2018680"/>
                  <a:pt x="900953" y="2030506"/>
                </a:cubicBezTo>
                <a:cubicBezTo>
                  <a:pt x="973000" y="2174599"/>
                  <a:pt x="872534" y="1993713"/>
                  <a:pt x="981635" y="2124636"/>
                </a:cubicBezTo>
                <a:cubicBezTo>
                  <a:pt x="990709" y="2135525"/>
                  <a:pt x="983548" y="2156738"/>
                  <a:pt x="995082" y="2164977"/>
                </a:cubicBezTo>
                <a:cubicBezTo>
                  <a:pt x="1016386" y="2180194"/>
                  <a:pt x="1098402" y="2196418"/>
                  <a:pt x="1129553" y="2205318"/>
                </a:cubicBezTo>
                <a:cubicBezTo>
                  <a:pt x="1208420" y="2227851"/>
                  <a:pt x="1131655" y="2206369"/>
                  <a:pt x="1210235" y="2245659"/>
                </a:cubicBezTo>
                <a:cubicBezTo>
                  <a:pt x="1222913" y="2251998"/>
                  <a:pt x="1237130" y="2254624"/>
                  <a:pt x="1250577" y="2259106"/>
                </a:cubicBezTo>
                <a:cubicBezTo>
                  <a:pt x="1280317" y="2288846"/>
                  <a:pt x="1293816" y="2307619"/>
                  <a:pt x="1331259" y="2326341"/>
                </a:cubicBezTo>
                <a:cubicBezTo>
                  <a:pt x="1352849" y="2337136"/>
                  <a:pt x="1376436" y="2343432"/>
                  <a:pt x="1398494" y="2353236"/>
                </a:cubicBezTo>
                <a:cubicBezTo>
                  <a:pt x="1416812" y="2361377"/>
                  <a:pt x="1433082" y="2374370"/>
                  <a:pt x="1452282" y="2380130"/>
                </a:cubicBezTo>
                <a:cubicBezTo>
                  <a:pt x="1478397" y="2387965"/>
                  <a:pt x="1506071" y="2389095"/>
                  <a:pt x="1532965" y="2393577"/>
                </a:cubicBezTo>
                <a:cubicBezTo>
                  <a:pt x="1551989" y="2399918"/>
                  <a:pt x="1610209" y="2420471"/>
                  <a:pt x="1627094" y="2420471"/>
                </a:cubicBezTo>
                <a:cubicBezTo>
                  <a:pt x="1658789" y="2420471"/>
                  <a:pt x="1689847" y="2411506"/>
                  <a:pt x="1721224" y="2407024"/>
                </a:cubicBezTo>
                <a:cubicBezTo>
                  <a:pt x="1804339" y="2351614"/>
                  <a:pt x="1731149" y="2415107"/>
                  <a:pt x="1775012" y="2272553"/>
                </a:cubicBezTo>
                <a:cubicBezTo>
                  <a:pt x="1793846" y="2211341"/>
                  <a:pt x="1812046" y="2207522"/>
                  <a:pt x="1855694" y="2178424"/>
                </a:cubicBezTo>
                <a:cubicBezTo>
                  <a:pt x="1873623" y="2151530"/>
                  <a:pt x="1886626" y="2120596"/>
                  <a:pt x="1909482" y="2097741"/>
                </a:cubicBezTo>
                <a:cubicBezTo>
                  <a:pt x="1918447" y="2088776"/>
                  <a:pt x="1928770" y="2080990"/>
                  <a:pt x="1936377" y="2070847"/>
                </a:cubicBezTo>
                <a:cubicBezTo>
                  <a:pt x="1969205" y="2027076"/>
                  <a:pt x="1999362" y="1981362"/>
                  <a:pt x="2030506" y="1936377"/>
                </a:cubicBezTo>
                <a:cubicBezTo>
                  <a:pt x="2039705" y="1923089"/>
                  <a:pt x="2045972" y="1907464"/>
                  <a:pt x="2057400" y="1896036"/>
                </a:cubicBezTo>
                <a:lnTo>
                  <a:pt x="2151529" y="1801906"/>
                </a:lnTo>
                <a:cubicBezTo>
                  <a:pt x="2147047" y="1788459"/>
                  <a:pt x="2143666" y="1774593"/>
                  <a:pt x="2138082" y="1761565"/>
                </a:cubicBezTo>
                <a:cubicBezTo>
                  <a:pt x="2130186" y="1743140"/>
                  <a:pt x="2111188" y="1727823"/>
                  <a:pt x="2111188" y="1707777"/>
                </a:cubicBezTo>
                <a:cubicBezTo>
                  <a:pt x="2111188" y="1643370"/>
                  <a:pt x="2132740" y="1624799"/>
                  <a:pt x="2178424" y="1600200"/>
                </a:cubicBezTo>
                <a:cubicBezTo>
                  <a:pt x="2222548" y="1576441"/>
                  <a:pt x="2265352" y="1548812"/>
                  <a:pt x="2312894" y="1532965"/>
                </a:cubicBezTo>
                <a:cubicBezTo>
                  <a:pt x="2326341" y="1528483"/>
                  <a:pt x="2339289" y="1522054"/>
                  <a:pt x="2353235" y="1519518"/>
                </a:cubicBezTo>
                <a:cubicBezTo>
                  <a:pt x="2388790" y="1513053"/>
                  <a:pt x="2424953" y="1510553"/>
                  <a:pt x="2460812" y="1506071"/>
                </a:cubicBezTo>
                <a:cubicBezTo>
                  <a:pt x="2497596" y="1358936"/>
                  <a:pt x="2473427" y="1520950"/>
                  <a:pt x="2447365" y="1425388"/>
                </a:cubicBezTo>
                <a:cubicBezTo>
                  <a:pt x="2337524" y="1022634"/>
                  <a:pt x="2847042" y="1310922"/>
                  <a:pt x="3281082" y="1317812"/>
                </a:cubicBezTo>
                <a:cubicBezTo>
                  <a:pt x="3299012" y="1322294"/>
                  <a:pt x="3316390" y="1331259"/>
                  <a:pt x="3334871" y="1331259"/>
                </a:cubicBezTo>
                <a:cubicBezTo>
                  <a:pt x="3373792" y="1331259"/>
                  <a:pt x="3391298" y="1301726"/>
                  <a:pt x="3415553" y="1277471"/>
                </a:cubicBezTo>
                <a:cubicBezTo>
                  <a:pt x="3445708" y="1156848"/>
                  <a:pt x="3405484" y="1169894"/>
                  <a:pt x="3482788" y="1169894"/>
                </a:cubicBezTo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solidFill>
              <a:schemeClr val="accent6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9615"/>
            <a:ext cx="12191999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1200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2FA65-3876-B96C-B8CA-BA8D34DA5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8599" r="33272" b="17235"/>
          <a:stretch/>
        </p:blipFill>
        <p:spPr>
          <a:xfrm>
            <a:off x="0" y="1075764"/>
            <a:ext cx="12191999" cy="578223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C083765-B6E3-A1AE-0E7F-FA9289DA3F3D}"/>
              </a:ext>
            </a:extLst>
          </p:cNvPr>
          <p:cNvSpPr/>
          <p:nvPr/>
        </p:nvSpPr>
        <p:spPr>
          <a:xfrm>
            <a:off x="4693024" y="4652682"/>
            <a:ext cx="2958352" cy="430306"/>
          </a:xfrm>
          <a:custGeom>
            <a:avLst/>
            <a:gdLst>
              <a:gd name="connsiteX0" fmla="*/ 2958352 w 2958352"/>
              <a:gd name="connsiteY0" fmla="*/ 268942 h 430306"/>
              <a:gd name="connsiteX1" fmla="*/ 2837329 w 2958352"/>
              <a:gd name="connsiteY1" fmla="*/ 255494 h 430306"/>
              <a:gd name="connsiteX2" fmla="*/ 2823882 w 2958352"/>
              <a:gd name="connsiteY2" fmla="*/ 295836 h 430306"/>
              <a:gd name="connsiteX3" fmla="*/ 2810435 w 2958352"/>
              <a:gd name="connsiteY3" fmla="*/ 349624 h 430306"/>
              <a:gd name="connsiteX4" fmla="*/ 2729752 w 2958352"/>
              <a:gd name="connsiteY4" fmla="*/ 430306 h 430306"/>
              <a:gd name="connsiteX5" fmla="*/ 2568388 w 2958352"/>
              <a:gd name="connsiteY5" fmla="*/ 416859 h 430306"/>
              <a:gd name="connsiteX6" fmla="*/ 2554941 w 2958352"/>
              <a:gd name="connsiteY6" fmla="*/ 376518 h 430306"/>
              <a:gd name="connsiteX7" fmla="*/ 2541494 w 2958352"/>
              <a:gd name="connsiteY7" fmla="*/ 295836 h 430306"/>
              <a:gd name="connsiteX8" fmla="*/ 2487705 w 2958352"/>
              <a:gd name="connsiteY8" fmla="*/ 268942 h 430306"/>
              <a:gd name="connsiteX9" fmla="*/ 2407023 w 2958352"/>
              <a:gd name="connsiteY9" fmla="*/ 282389 h 430306"/>
              <a:gd name="connsiteX10" fmla="*/ 2218764 w 2958352"/>
              <a:gd name="connsiteY10" fmla="*/ 255494 h 430306"/>
              <a:gd name="connsiteX11" fmla="*/ 2191870 w 2958352"/>
              <a:gd name="connsiteY11" fmla="*/ 215153 h 430306"/>
              <a:gd name="connsiteX12" fmla="*/ 2084294 w 2958352"/>
              <a:gd name="connsiteY12" fmla="*/ 215153 h 430306"/>
              <a:gd name="connsiteX13" fmla="*/ 2057400 w 2958352"/>
              <a:gd name="connsiteY13" fmla="*/ 255494 h 430306"/>
              <a:gd name="connsiteX14" fmla="*/ 1976717 w 2958352"/>
              <a:gd name="connsiteY14" fmla="*/ 309283 h 430306"/>
              <a:gd name="connsiteX15" fmla="*/ 1949823 w 2958352"/>
              <a:gd name="connsiteY15" fmla="*/ 349624 h 430306"/>
              <a:gd name="connsiteX16" fmla="*/ 1909482 w 2958352"/>
              <a:gd name="connsiteY16" fmla="*/ 336177 h 430306"/>
              <a:gd name="connsiteX17" fmla="*/ 1882588 w 2958352"/>
              <a:gd name="connsiteY17" fmla="*/ 228600 h 430306"/>
              <a:gd name="connsiteX18" fmla="*/ 1828800 w 2958352"/>
              <a:gd name="connsiteY18" fmla="*/ 215153 h 430306"/>
              <a:gd name="connsiteX19" fmla="*/ 1748117 w 2958352"/>
              <a:gd name="connsiteY19" fmla="*/ 188259 h 430306"/>
              <a:gd name="connsiteX20" fmla="*/ 1465729 w 2958352"/>
              <a:gd name="connsiteY20" fmla="*/ 215153 h 430306"/>
              <a:gd name="connsiteX21" fmla="*/ 1290917 w 2958352"/>
              <a:gd name="connsiteY21" fmla="*/ 201706 h 430306"/>
              <a:gd name="connsiteX22" fmla="*/ 1264023 w 2958352"/>
              <a:gd name="connsiteY22" fmla="*/ 161365 h 430306"/>
              <a:gd name="connsiteX23" fmla="*/ 1129552 w 2958352"/>
              <a:gd name="connsiteY23" fmla="*/ 107577 h 430306"/>
              <a:gd name="connsiteX24" fmla="*/ 1089211 w 2958352"/>
              <a:gd name="connsiteY24" fmla="*/ 94130 h 430306"/>
              <a:gd name="connsiteX25" fmla="*/ 1021976 w 2958352"/>
              <a:gd name="connsiteY25" fmla="*/ 107577 h 430306"/>
              <a:gd name="connsiteX26" fmla="*/ 981635 w 2958352"/>
              <a:gd name="connsiteY26" fmla="*/ 134471 h 430306"/>
              <a:gd name="connsiteX27" fmla="*/ 941294 w 2958352"/>
              <a:gd name="connsiteY27" fmla="*/ 121024 h 430306"/>
              <a:gd name="connsiteX28" fmla="*/ 874058 w 2958352"/>
              <a:gd name="connsiteY28" fmla="*/ 107577 h 430306"/>
              <a:gd name="connsiteX29" fmla="*/ 699247 w 2958352"/>
              <a:gd name="connsiteY29" fmla="*/ 80683 h 430306"/>
              <a:gd name="connsiteX30" fmla="*/ 551329 w 2958352"/>
              <a:gd name="connsiteY30" fmla="*/ 80683 h 430306"/>
              <a:gd name="connsiteX31" fmla="*/ 510988 w 2958352"/>
              <a:gd name="connsiteY31" fmla="*/ 107577 h 430306"/>
              <a:gd name="connsiteX32" fmla="*/ 443752 w 2958352"/>
              <a:gd name="connsiteY32" fmla="*/ 134471 h 430306"/>
              <a:gd name="connsiteX33" fmla="*/ 403411 w 2958352"/>
              <a:gd name="connsiteY33" fmla="*/ 147918 h 430306"/>
              <a:gd name="connsiteX34" fmla="*/ 322729 w 2958352"/>
              <a:gd name="connsiteY34" fmla="*/ 201706 h 430306"/>
              <a:gd name="connsiteX35" fmla="*/ 336176 w 2958352"/>
              <a:gd name="connsiteY35" fmla="*/ 134471 h 430306"/>
              <a:gd name="connsiteX36" fmla="*/ 349623 w 2958352"/>
              <a:gd name="connsiteY36" fmla="*/ 80683 h 430306"/>
              <a:gd name="connsiteX37" fmla="*/ 389964 w 2958352"/>
              <a:gd name="connsiteY37" fmla="*/ 94130 h 430306"/>
              <a:gd name="connsiteX38" fmla="*/ 349623 w 2958352"/>
              <a:gd name="connsiteY38" fmla="*/ 134471 h 430306"/>
              <a:gd name="connsiteX39" fmla="*/ 322729 w 2958352"/>
              <a:gd name="connsiteY39" fmla="*/ 174812 h 430306"/>
              <a:gd name="connsiteX40" fmla="*/ 282388 w 2958352"/>
              <a:gd name="connsiteY40" fmla="*/ 188259 h 430306"/>
              <a:gd name="connsiteX41" fmla="*/ 242047 w 2958352"/>
              <a:gd name="connsiteY41" fmla="*/ 174812 h 430306"/>
              <a:gd name="connsiteX42" fmla="*/ 188258 w 2958352"/>
              <a:gd name="connsiteY42" fmla="*/ 40342 h 430306"/>
              <a:gd name="connsiteX43" fmla="*/ 147917 w 2958352"/>
              <a:gd name="connsiteY43" fmla="*/ 26894 h 430306"/>
              <a:gd name="connsiteX44" fmla="*/ 107576 w 2958352"/>
              <a:gd name="connsiteY44" fmla="*/ 0 h 430306"/>
              <a:gd name="connsiteX45" fmla="*/ 53788 w 2958352"/>
              <a:gd name="connsiteY45" fmla="*/ 53789 h 430306"/>
              <a:gd name="connsiteX46" fmla="*/ 0 w 2958352"/>
              <a:gd name="connsiteY46" fmla="*/ 107577 h 43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958352" h="430306">
                <a:moveTo>
                  <a:pt x="2958352" y="268942"/>
                </a:moveTo>
                <a:cubicBezTo>
                  <a:pt x="2918011" y="264459"/>
                  <a:pt x="2877130" y="247534"/>
                  <a:pt x="2837329" y="255494"/>
                </a:cubicBezTo>
                <a:cubicBezTo>
                  <a:pt x="2823430" y="258274"/>
                  <a:pt x="2827776" y="282207"/>
                  <a:pt x="2823882" y="295836"/>
                </a:cubicBezTo>
                <a:cubicBezTo>
                  <a:pt x="2818805" y="313606"/>
                  <a:pt x="2817715" y="332637"/>
                  <a:pt x="2810435" y="349624"/>
                </a:cubicBezTo>
                <a:cubicBezTo>
                  <a:pt x="2791807" y="393090"/>
                  <a:pt x="2767767" y="401795"/>
                  <a:pt x="2729752" y="430306"/>
                </a:cubicBezTo>
                <a:cubicBezTo>
                  <a:pt x="2675964" y="425824"/>
                  <a:pt x="2619976" y="432732"/>
                  <a:pt x="2568388" y="416859"/>
                </a:cubicBezTo>
                <a:cubicBezTo>
                  <a:pt x="2554840" y="412691"/>
                  <a:pt x="2558016" y="390355"/>
                  <a:pt x="2554941" y="376518"/>
                </a:cubicBezTo>
                <a:cubicBezTo>
                  <a:pt x="2549026" y="349902"/>
                  <a:pt x="2555945" y="318957"/>
                  <a:pt x="2541494" y="295836"/>
                </a:cubicBezTo>
                <a:cubicBezTo>
                  <a:pt x="2530870" y="278837"/>
                  <a:pt x="2505635" y="277907"/>
                  <a:pt x="2487705" y="268942"/>
                </a:cubicBezTo>
                <a:cubicBezTo>
                  <a:pt x="2460811" y="273424"/>
                  <a:pt x="2434254" y="283751"/>
                  <a:pt x="2407023" y="282389"/>
                </a:cubicBezTo>
                <a:cubicBezTo>
                  <a:pt x="2343712" y="279223"/>
                  <a:pt x="2218764" y="255494"/>
                  <a:pt x="2218764" y="255494"/>
                </a:cubicBezTo>
                <a:cubicBezTo>
                  <a:pt x="2209799" y="242047"/>
                  <a:pt x="2204490" y="225249"/>
                  <a:pt x="2191870" y="215153"/>
                </a:cubicBezTo>
                <a:cubicBezTo>
                  <a:pt x="2158791" y="188690"/>
                  <a:pt x="2118757" y="208260"/>
                  <a:pt x="2084294" y="215153"/>
                </a:cubicBezTo>
                <a:cubicBezTo>
                  <a:pt x="2075329" y="228600"/>
                  <a:pt x="2069563" y="244852"/>
                  <a:pt x="2057400" y="255494"/>
                </a:cubicBezTo>
                <a:cubicBezTo>
                  <a:pt x="2033074" y="276779"/>
                  <a:pt x="1976717" y="309283"/>
                  <a:pt x="1976717" y="309283"/>
                </a:cubicBezTo>
                <a:cubicBezTo>
                  <a:pt x="1967752" y="322730"/>
                  <a:pt x="1964828" y="343622"/>
                  <a:pt x="1949823" y="349624"/>
                </a:cubicBezTo>
                <a:cubicBezTo>
                  <a:pt x="1936662" y="354888"/>
                  <a:pt x="1916366" y="348568"/>
                  <a:pt x="1909482" y="336177"/>
                </a:cubicBezTo>
                <a:cubicBezTo>
                  <a:pt x="1891531" y="303866"/>
                  <a:pt x="1918447" y="237565"/>
                  <a:pt x="1882588" y="228600"/>
                </a:cubicBezTo>
                <a:cubicBezTo>
                  <a:pt x="1864659" y="224118"/>
                  <a:pt x="1846502" y="220463"/>
                  <a:pt x="1828800" y="215153"/>
                </a:cubicBezTo>
                <a:cubicBezTo>
                  <a:pt x="1801646" y="207007"/>
                  <a:pt x="1748117" y="188259"/>
                  <a:pt x="1748117" y="188259"/>
                </a:cubicBezTo>
                <a:cubicBezTo>
                  <a:pt x="1662779" y="198926"/>
                  <a:pt x="1546823" y="215153"/>
                  <a:pt x="1465729" y="215153"/>
                </a:cubicBezTo>
                <a:cubicBezTo>
                  <a:pt x="1407286" y="215153"/>
                  <a:pt x="1349188" y="206188"/>
                  <a:pt x="1290917" y="201706"/>
                </a:cubicBezTo>
                <a:cubicBezTo>
                  <a:pt x="1281952" y="188259"/>
                  <a:pt x="1275451" y="172793"/>
                  <a:pt x="1264023" y="161365"/>
                </a:cubicBezTo>
                <a:cubicBezTo>
                  <a:pt x="1228016" y="125358"/>
                  <a:pt x="1175572" y="120726"/>
                  <a:pt x="1129552" y="107577"/>
                </a:cubicBezTo>
                <a:cubicBezTo>
                  <a:pt x="1115923" y="103683"/>
                  <a:pt x="1102658" y="98612"/>
                  <a:pt x="1089211" y="94130"/>
                </a:cubicBezTo>
                <a:cubicBezTo>
                  <a:pt x="1066799" y="98612"/>
                  <a:pt x="1043376" y="99552"/>
                  <a:pt x="1021976" y="107577"/>
                </a:cubicBezTo>
                <a:cubicBezTo>
                  <a:pt x="1006844" y="113252"/>
                  <a:pt x="997576" y="131814"/>
                  <a:pt x="981635" y="134471"/>
                </a:cubicBezTo>
                <a:cubicBezTo>
                  <a:pt x="967653" y="136801"/>
                  <a:pt x="955045" y="124462"/>
                  <a:pt x="941294" y="121024"/>
                </a:cubicBezTo>
                <a:cubicBezTo>
                  <a:pt x="919121" y="115481"/>
                  <a:pt x="896545" y="111666"/>
                  <a:pt x="874058" y="107577"/>
                </a:cubicBezTo>
                <a:cubicBezTo>
                  <a:pt x="805645" y="95138"/>
                  <a:pt x="769762" y="90757"/>
                  <a:pt x="699247" y="80683"/>
                </a:cubicBezTo>
                <a:cubicBezTo>
                  <a:pt x="636252" y="59685"/>
                  <a:pt x="643320" y="55595"/>
                  <a:pt x="551329" y="80683"/>
                </a:cubicBezTo>
                <a:cubicBezTo>
                  <a:pt x="535737" y="84935"/>
                  <a:pt x="525443" y="100350"/>
                  <a:pt x="510988" y="107577"/>
                </a:cubicBezTo>
                <a:cubicBezTo>
                  <a:pt x="489398" y="118372"/>
                  <a:pt x="466354" y="125996"/>
                  <a:pt x="443752" y="134471"/>
                </a:cubicBezTo>
                <a:cubicBezTo>
                  <a:pt x="430480" y="139448"/>
                  <a:pt x="415802" y="141034"/>
                  <a:pt x="403411" y="147918"/>
                </a:cubicBezTo>
                <a:cubicBezTo>
                  <a:pt x="375156" y="163615"/>
                  <a:pt x="322729" y="201706"/>
                  <a:pt x="322729" y="201706"/>
                </a:cubicBezTo>
                <a:cubicBezTo>
                  <a:pt x="327211" y="179294"/>
                  <a:pt x="331218" y="156782"/>
                  <a:pt x="336176" y="134471"/>
                </a:cubicBezTo>
                <a:cubicBezTo>
                  <a:pt x="340185" y="116430"/>
                  <a:pt x="334838" y="91772"/>
                  <a:pt x="349623" y="80683"/>
                </a:cubicBezTo>
                <a:cubicBezTo>
                  <a:pt x="360963" y="72178"/>
                  <a:pt x="376517" y="89648"/>
                  <a:pt x="389964" y="94130"/>
                </a:cubicBezTo>
                <a:cubicBezTo>
                  <a:pt x="376517" y="107577"/>
                  <a:pt x="361797" y="119862"/>
                  <a:pt x="349623" y="134471"/>
                </a:cubicBezTo>
                <a:cubicBezTo>
                  <a:pt x="339277" y="146886"/>
                  <a:pt x="335349" y="164716"/>
                  <a:pt x="322729" y="174812"/>
                </a:cubicBezTo>
                <a:cubicBezTo>
                  <a:pt x="311661" y="183667"/>
                  <a:pt x="295835" y="183777"/>
                  <a:pt x="282388" y="188259"/>
                </a:cubicBezTo>
                <a:cubicBezTo>
                  <a:pt x="268941" y="183777"/>
                  <a:pt x="249559" y="186832"/>
                  <a:pt x="242047" y="174812"/>
                </a:cubicBezTo>
                <a:cubicBezTo>
                  <a:pt x="215789" y="132800"/>
                  <a:pt x="230739" y="74327"/>
                  <a:pt x="188258" y="40342"/>
                </a:cubicBezTo>
                <a:cubicBezTo>
                  <a:pt x="177190" y="31487"/>
                  <a:pt x="160595" y="33233"/>
                  <a:pt x="147917" y="26894"/>
                </a:cubicBezTo>
                <a:cubicBezTo>
                  <a:pt x="133462" y="19666"/>
                  <a:pt x="121023" y="8965"/>
                  <a:pt x="107576" y="0"/>
                </a:cubicBezTo>
                <a:cubicBezTo>
                  <a:pt x="30736" y="25613"/>
                  <a:pt x="94770" y="-7684"/>
                  <a:pt x="53788" y="53789"/>
                </a:cubicBezTo>
                <a:lnTo>
                  <a:pt x="0" y="107577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E110D-73F6-2FE5-AB64-F9EB2CFD6A00}"/>
                  </a:ext>
                </a:extLst>
              </p:cNvPr>
              <p:cNvSpPr txBox="1"/>
              <p:nvPr/>
            </p:nvSpPr>
            <p:spPr>
              <a:xfrm>
                <a:off x="3032312" y="4612988"/>
                <a:ext cx="98163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8E110D-73F6-2FE5-AB64-F9EB2CFD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312" y="4612988"/>
                <a:ext cx="981636" cy="470000"/>
              </a:xfrm>
              <a:prstGeom prst="rect">
                <a:avLst/>
              </a:prstGeom>
              <a:blipFill>
                <a:blip r:embed="rId3"/>
                <a:stretch>
                  <a:fillRect l="-124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37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PRESURE SYSTEMS(</a:t>
            </a:r>
            <a:r>
              <a:rPr lang="en-US" b="1" dirty="0" err="1">
                <a:solidFill>
                  <a:schemeClr val="bg1"/>
                </a:solidFill>
              </a:rPr>
              <a:t>hPa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1800 UTC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31C1F-DA9F-29DE-E28C-C6E3BDC83777}"/>
              </a:ext>
            </a:extLst>
          </p:cNvPr>
          <p:cNvSpPr txBox="1"/>
          <p:nvPr/>
        </p:nvSpPr>
        <p:spPr>
          <a:xfrm>
            <a:off x="4252687" y="2517875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2FDC-B179-D0F3-B96E-DAC27B61F162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DCACA-9AE5-A747-3254-CB5211AE7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15500" r="39669" b="6841"/>
          <a:stretch/>
        </p:blipFill>
        <p:spPr>
          <a:xfrm>
            <a:off x="0" y="1064138"/>
            <a:ext cx="12192000" cy="57938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0D3FB18-02BB-AE39-6E54-DF692BB42EC0}"/>
              </a:ext>
            </a:extLst>
          </p:cNvPr>
          <p:cNvSpPr/>
          <p:nvPr/>
        </p:nvSpPr>
        <p:spPr>
          <a:xfrm>
            <a:off x="3865069" y="1994655"/>
            <a:ext cx="169433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3F2A03E-D34A-E10F-331B-E38C8C2E2AED}"/>
              </a:ext>
            </a:extLst>
          </p:cNvPr>
          <p:cNvSpPr/>
          <p:nvPr/>
        </p:nvSpPr>
        <p:spPr>
          <a:xfrm>
            <a:off x="7368989" y="3899064"/>
            <a:ext cx="591670" cy="12257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2EF-EDE6-8209-50DD-3FB63BA13D07}"/>
              </a:ext>
            </a:extLst>
          </p:cNvPr>
          <p:cNvSpPr txBox="1"/>
          <p:nvPr/>
        </p:nvSpPr>
        <p:spPr>
          <a:xfrm>
            <a:off x="4252687" y="2102377"/>
            <a:ext cx="152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3BE1E-3B52-8B2C-8C99-82AF447529BA}"/>
              </a:ext>
            </a:extLst>
          </p:cNvPr>
          <p:cNvSpPr txBox="1"/>
          <p:nvPr/>
        </p:nvSpPr>
        <p:spPr>
          <a:xfrm>
            <a:off x="7516906" y="3899063"/>
            <a:ext cx="29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1032</a:t>
            </a:r>
          </a:p>
        </p:txBody>
      </p:sp>
    </p:spTree>
    <p:extLst>
      <p:ext uri="{BB962C8B-B14F-4D97-AF65-F5344CB8AC3E}">
        <p14:creationId xmlns:p14="http://schemas.microsoft.com/office/powerpoint/2010/main" val="15691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9615"/>
            <a:ext cx="12191999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1800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DBDA0-5297-B9C4-FB87-82301984F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" t="8578" r="33493" b="16650"/>
          <a:stretch/>
        </p:blipFill>
        <p:spPr>
          <a:xfrm>
            <a:off x="-1" y="1075764"/>
            <a:ext cx="12191999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C572F4-D7EE-E81E-E547-ABF3260E0FD4}"/>
              </a:ext>
            </a:extLst>
          </p:cNvPr>
          <p:cNvSpPr/>
          <p:nvPr/>
        </p:nvSpPr>
        <p:spPr>
          <a:xfrm>
            <a:off x="4459649" y="4397188"/>
            <a:ext cx="3312921" cy="645459"/>
          </a:xfrm>
          <a:custGeom>
            <a:avLst/>
            <a:gdLst>
              <a:gd name="connsiteX0" fmla="*/ 3272410 w 3312921"/>
              <a:gd name="connsiteY0" fmla="*/ 645459 h 645459"/>
              <a:gd name="connsiteX1" fmla="*/ 3312751 w 3312921"/>
              <a:gd name="connsiteY1" fmla="*/ 524436 h 645459"/>
              <a:gd name="connsiteX2" fmla="*/ 3285857 w 3312921"/>
              <a:gd name="connsiteY2" fmla="*/ 484094 h 645459"/>
              <a:gd name="connsiteX3" fmla="*/ 3232069 w 3312921"/>
              <a:gd name="connsiteY3" fmla="*/ 510988 h 645459"/>
              <a:gd name="connsiteX4" fmla="*/ 3218622 w 3312921"/>
              <a:gd name="connsiteY4" fmla="*/ 564777 h 645459"/>
              <a:gd name="connsiteX5" fmla="*/ 3191727 w 3312921"/>
              <a:gd name="connsiteY5" fmla="*/ 605118 h 645459"/>
              <a:gd name="connsiteX6" fmla="*/ 3151386 w 3312921"/>
              <a:gd name="connsiteY6" fmla="*/ 457200 h 645459"/>
              <a:gd name="connsiteX7" fmla="*/ 3111045 w 3312921"/>
              <a:gd name="connsiteY7" fmla="*/ 470647 h 645459"/>
              <a:gd name="connsiteX8" fmla="*/ 3016916 w 3312921"/>
              <a:gd name="connsiteY8" fmla="*/ 591671 h 645459"/>
              <a:gd name="connsiteX9" fmla="*/ 2761422 w 3312921"/>
              <a:gd name="connsiteY9" fmla="*/ 578224 h 645459"/>
              <a:gd name="connsiteX10" fmla="*/ 2734527 w 3312921"/>
              <a:gd name="connsiteY10" fmla="*/ 551330 h 645459"/>
              <a:gd name="connsiteX11" fmla="*/ 2196645 w 3312921"/>
              <a:gd name="connsiteY11" fmla="*/ 578224 h 645459"/>
              <a:gd name="connsiteX12" fmla="*/ 2169751 w 3312921"/>
              <a:gd name="connsiteY12" fmla="*/ 537883 h 645459"/>
              <a:gd name="connsiteX13" fmla="*/ 1833575 w 3312921"/>
              <a:gd name="connsiteY13" fmla="*/ 497541 h 645459"/>
              <a:gd name="connsiteX14" fmla="*/ 1779786 w 3312921"/>
              <a:gd name="connsiteY14" fmla="*/ 484094 h 645459"/>
              <a:gd name="connsiteX15" fmla="*/ 1739445 w 3312921"/>
              <a:gd name="connsiteY15" fmla="*/ 470647 h 645459"/>
              <a:gd name="connsiteX16" fmla="*/ 1564633 w 3312921"/>
              <a:gd name="connsiteY16" fmla="*/ 457200 h 645459"/>
              <a:gd name="connsiteX17" fmla="*/ 1483951 w 3312921"/>
              <a:gd name="connsiteY17" fmla="*/ 443753 h 645459"/>
              <a:gd name="connsiteX18" fmla="*/ 1457057 w 3312921"/>
              <a:gd name="connsiteY18" fmla="*/ 403412 h 645459"/>
              <a:gd name="connsiteX19" fmla="*/ 1376375 w 3312921"/>
              <a:gd name="connsiteY19" fmla="*/ 363071 h 645459"/>
              <a:gd name="connsiteX20" fmla="*/ 1362927 w 3312921"/>
              <a:gd name="connsiteY20" fmla="*/ 322730 h 645459"/>
              <a:gd name="connsiteX21" fmla="*/ 1282245 w 3312921"/>
              <a:gd name="connsiteY21" fmla="*/ 389965 h 645459"/>
              <a:gd name="connsiteX22" fmla="*/ 1080539 w 3312921"/>
              <a:gd name="connsiteY22" fmla="*/ 322730 h 645459"/>
              <a:gd name="connsiteX23" fmla="*/ 1053645 w 3312921"/>
              <a:gd name="connsiteY23" fmla="*/ 282388 h 645459"/>
              <a:gd name="connsiteX24" fmla="*/ 596445 w 3312921"/>
              <a:gd name="connsiteY24" fmla="*/ 309283 h 645459"/>
              <a:gd name="connsiteX25" fmla="*/ 556104 w 3312921"/>
              <a:gd name="connsiteY25" fmla="*/ 336177 h 645459"/>
              <a:gd name="connsiteX26" fmla="*/ 542657 w 3312921"/>
              <a:gd name="connsiteY26" fmla="*/ 282388 h 645459"/>
              <a:gd name="connsiteX27" fmla="*/ 502316 w 3312921"/>
              <a:gd name="connsiteY27" fmla="*/ 255494 h 645459"/>
              <a:gd name="connsiteX28" fmla="*/ 394739 w 3312921"/>
              <a:gd name="connsiteY28" fmla="*/ 228600 h 645459"/>
              <a:gd name="connsiteX29" fmla="*/ 354398 w 3312921"/>
              <a:gd name="connsiteY29" fmla="*/ 201706 h 645459"/>
              <a:gd name="connsiteX30" fmla="*/ 193033 w 3312921"/>
              <a:gd name="connsiteY30" fmla="*/ 215153 h 645459"/>
              <a:gd name="connsiteX31" fmla="*/ 152692 w 3312921"/>
              <a:gd name="connsiteY31" fmla="*/ 242047 h 645459"/>
              <a:gd name="connsiteX32" fmla="*/ 4775 w 3312921"/>
              <a:gd name="connsiteY32" fmla="*/ 228600 h 645459"/>
              <a:gd name="connsiteX33" fmla="*/ 31669 w 3312921"/>
              <a:gd name="connsiteY33" fmla="*/ 13447 h 645459"/>
              <a:gd name="connsiteX34" fmla="*/ 31669 w 3312921"/>
              <a:gd name="connsiteY34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312921" h="645459">
                <a:moveTo>
                  <a:pt x="3272410" y="645459"/>
                </a:moveTo>
                <a:cubicBezTo>
                  <a:pt x="3276978" y="634039"/>
                  <a:pt x="3315799" y="545769"/>
                  <a:pt x="3312751" y="524436"/>
                </a:cubicBezTo>
                <a:cubicBezTo>
                  <a:pt x="3310465" y="508437"/>
                  <a:pt x="3294822" y="497541"/>
                  <a:pt x="3285857" y="484094"/>
                </a:cubicBezTo>
                <a:cubicBezTo>
                  <a:pt x="3267928" y="493059"/>
                  <a:pt x="3244902" y="495588"/>
                  <a:pt x="3232069" y="510988"/>
                </a:cubicBezTo>
                <a:cubicBezTo>
                  <a:pt x="3220238" y="525186"/>
                  <a:pt x="3225902" y="547790"/>
                  <a:pt x="3218622" y="564777"/>
                </a:cubicBezTo>
                <a:cubicBezTo>
                  <a:pt x="3212256" y="579632"/>
                  <a:pt x="3200692" y="591671"/>
                  <a:pt x="3191727" y="605118"/>
                </a:cubicBezTo>
                <a:cubicBezTo>
                  <a:pt x="3191467" y="603039"/>
                  <a:pt x="3191532" y="473258"/>
                  <a:pt x="3151386" y="457200"/>
                </a:cubicBezTo>
                <a:cubicBezTo>
                  <a:pt x="3138225" y="451936"/>
                  <a:pt x="3124492" y="466165"/>
                  <a:pt x="3111045" y="470647"/>
                </a:cubicBezTo>
                <a:cubicBezTo>
                  <a:pt x="3046708" y="567153"/>
                  <a:pt x="3080113" y="528474"/>
                  <a:pt x="3016916" y="591671"/>
                </a:cubicBezTo>
                <a:cubicBezTo>
                  <a:pt x="2931751" y="587189"/>
                  <a:pt x="2845847" y="590285"/>
                  <a:pt x="2761422" y="578224"/>
                </a:cubicBezTo>
                <a:cubicBezTo>
                  <a:pt x="2748871" y="576431"/>
                  <a:pt x="2747205" y="551330"/>
                  <a:pt x="2734527" y="551330"/>
                </a:cubicBezTo>
                <a:cubicBezTo>
                  <a:pt x="2555009" y="551330"/>
                  <a:pt x="2375939" y="569259"/>
                  <a:pt x="2196645" y="578224"/>
                </a:cubicBezTo>
                <a:cubicBezTo>
                  <a:pt x="2187680" y="564777"/>
                  <a:pt x="2179847" y="550503"/>
                  <a:pt x="2169751" y="537883"/>
                </a:cubicBezTo>
                <a:cubicBezTo>
                  <a:pt x="2090581" y="438919"/>
                  <a:pt x="1987123" y="504217"/>
                  <a:pt x="1833575" y="497541"/>
                </a:cubicBezTo>
                <a:cubicBezTo>
                  <a:pt x="1815645" y="493059"/>
                  <a:pt x="1797556" y="489171"/>
                  <a:pt x="1779786" y="484094"/>
                </a:cubicBezTo>
                <a:cubicBezTo>
                  <a:pt x="1766157" y="480200"/>
                  <a:pt x="1753510" y="472405"/>
                  <a:pt x="1739445" y="470647"/>
                </a:cubicBezTo>
                <a:cubicBezTo>
                  <a:pt x="1681453" y="463398"/>
                  <a:pt x="1622904" y="461682"/>
                  <a:pt x="1564633" y="457200"/>
                </a:cubicBezTo>
                <a:cubicBezTo>
                  <a:pt x="1537739" y="452718"/>
                  <a:pt x="1508338" y="455946"/>
                  <a:pt x="1483951" y="443753"/>
                </a:cubicBezTo>
                <a:cubicBezTo>
                  <a:pt x="1469496" y="436525"/>
                  <a:pt x="1468485" y="414840"/>
                  <a:pt x="1457057" y="403412"/>
                </a:cubicBezTo>
                <a:cubicBezTo>
                  <a:pt x="1430990" y="377345"/>
                  <a:pt x="1409185" y="374008"/>
                  <a:pt x="1376375" y="363071"/>
                </a:cubicBezTo>
                <a:cubicBezTo>
                  <a:pt x="1371892" y="349624"/>
                  <a:pt x="1376678" y="326168"/>
                  <a:pt x="1362927" y="322730"/>
                </a:cubicBezTo>
                <a:cubicBezTo>
                  <a:pt x="1347950" y="318986"/>
                  <a:pt x="1285549" y="386661"/>
                  <a:pt x="1282245" y="389965"/>
                </a:cubicBezTo>
                <a:cubicBezTo>
                  <a:pt x="1003550" y="370058"/>
                  <a:pt x="1130396" y="439063"/>
                  <a:pt x="1080539" y="322730"/>
                </a:cubicBezTo>
                <a:cubicBezTo>
                  <a:pt x="1074173" y="307875"/>
                  <a:pt x="1062610" y="295835"/>
                  <a:pt x="1053645" y="282388"/>
                </a:cubicBezTo>
                <a:cubicBezTo>
                  <a:pt x="901245" y="291353"/>
                  <a:pt x="748224" y="292874"/>
                  <a:pt x="596445" y="309283"/>
                </a:cubicBezTo>
                <a:cubicBezTo>
                  <a:pt x="580377" y="311020"/>
                  <a:pt x="570559" y="343405"/>
                  <a:pt x="556104" y="336177"/>
                </a:cubicBezTo>
                <a:cubicBezTo>
                  <a:pt x="539574" y="327912"/>
                  <a:pt x="552909" y="297766"/>
                  <a:pt x="542657" y="282388"/>
                </a:cubicBezTo>
                <a:cubicBezTo>
                  <a:pt x="533692" y="268941"/>
                  <a:pt x="516771" y="262722"/>
                  <a:pt x="502316" y="255494"/>
                </a:cubicBezTo>
                <a:cubicBezTo>
                  <a:pt x="474749" y="241711"/>
                  <a:pt x="420312" y="233715"/>
                  <a:pt x="394739" y="228600"/>
                </a:cubicBezTo>
                <a:cubicBezTo>
                  <a:pt x="381292" y="219635"/>
                  <a:pt x="369530" y="207381"/>
                  <a:pt x="354398" y="201706"/>
                </a:cubicBezTo>
                <a:cubicBezTo>
                  <a:pt x="281448" y="174350"/>
                  <a:pt x="271612" y="192702"/>
                  <a:pt x="193033" y="215153"/>
                </a:cubicBezTo>
                <a:cubicBezTo>
                  <a:pt x="179586" y="224118"/>
                  <a:pt x="168812" y="240896"/>
                  <a:pt x="152692" y="242047"/>
                </a:cubicBezTo>
                <a:cubicBezTo>
                  <a:pt x="103309" y="245574"/>
                  <a:pt x="36470" y="266634"/>
                  <a:pt x="4775" y="228600"/>
                </a:cubicBezTo>
                <a:cubicBezTo>
                  <a:pt x="-12967" y="207310"/>
                  <a:pt x="23866" y="60265"/>
                  <a:pt x="31669" y="13447"/>
                </a:cubicBezTo>
                <a:cubicBezTo>
                  <a:pt x="32406" y="9026"/>
                  <a:pt x="31669" y="4482"/>
                  <a:pt x="31669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C56A15-87DE-33C5-5570-AC23C193327A}"/>
                  </a:ext>
                </a:extLst>
              </p:cNvPr>
              <p:cNvSpPr txBox="1"/>
              <p:nvPr/>
            </p:nvSpPr>
            <p:spPr>
              <a:xfrm>
                <a:off x="2682688" y="4572647"/>
                <a:ext cx="98163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C56A15-87DE-33C5-5570-AC23C193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688" y="4572647"/>
                <a:ext cx="981636" cy="470000"/>
              </a:xfrm>
              <a:prstGeom prst="rect">
                <a:avLst/>
              </a:prstGeom>
              <a:blipFill>
                <a:blip r:embed="rId3"/>
                <a:stretch>
                  <a:fillRect l="-124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5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PRESURE SYSTEMS(</a:t>
            </a:r>
            <a:r>
              <a:rPr lang="en-US" b="1" dirty="0" err="1">
                <a:solidFill>
                  <a:schemeClr val="bg1"/>
                </a:solidFill>
              </a:rPr>
              <a:t>hPa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0000 UTC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2FDC-B179-D0F3-B96E-DAC27B61F162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36DD5-8033-DE88-7E9E-6DDC5E29C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5500" r="40331" b="6841"/>
          <a:stretch/>
        </p:blipFill>
        <p:spPr>
          <a:xfrm>
            <a:off x="0" y="1064138"/>
            <a:ext cx="12191998" cy="57938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001AF66-AB79-6039-5B70-F7DA49CE2C9A}"/>
              </a:ext>
            </a:extLst>
          </p:cNvPr>
          <p:cNvSpPr/>
          <p:nvPr/>
        </p:nvSpPr>
        <p:spPr>
          <a:xfrm>
            <a:off x="3367528" y="1917302"/>
            <a:ext cx="169433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DC9FA12-5458-06EA-76BF-9F5F441433CF}"/>
              </a:ext>
            </a:extLst>
          </p:cNvPr>
          <p:cNvSpPr/>
          <p:nvPr/>
        </p:nvSpPr>
        <p:spPr>
          <a:xfrm>
            <a:off x="7476564" y="3749671"/>
            <a:ext cx="591670" cy="12257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8CF0C-C48E-4B89-4D86-A30030212941}"/>
              </a:ext>
            </a:extLst>
          </p:cNvPr>
          <p:cNvSpPr txBox="1"/>
          <p:nvPr/>
        </p:nvSpPr>
        <p:spPr>
          <a:xfrm>
            <a:off x="4077875" y="2025023"/>
            <a:ext cx="152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2A8C5-CB2B-EFF8-1413-6017DBA82D23}"/>
              </a:ext>
            </a:extLst>
          </p:cNvPr>
          <p:cNvSpPr txBox="1"/>
          <p:nvPr/>
        </p:nvSpPr>
        <p:spPr>
          <a:xfrm>
            <a:off x="7624481" y="3885487"/>
            <a:ext cx="29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1030</a:t>
            </a:r>
          </a:p>
        </p:txBody>
      </p:sp>
    </p:spTree>
    <p:extLst>
      <p:ext uri="{BB962C8B-B14F-4D97-AF65-F5344CB8AC3E}">
        <p14:creationId xmlns:p14="http://schemas.microsoft.com/office/powerpoint/2010/main" val="375619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9615"/>
            <a:ext cx="12191999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0000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2F62E-22AC-AD52-B0FA-8B9DC08C3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" t="8577" r="33272" b="18809"/>
          <a:stretch/>
        </p:blipFill>
        <p:spPr>
          <a:xfrm>
            <a:off x="0" y="1075764"/>
            <a:ext cx="12191998" cy="578223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6D944-8A9D-3C80-AE3C-5BF8DB773C97}"/>
              </a:ext>
            </a:extLst>
          </p:cNvPr>
          <p:cNvSpPr/>
          <p:nvPr/>
        </p:nvSpPr>
        <p:spPr>
          <a:xfrm>
            <a:off x="5029200" y="4787153"/>
            <a:ext cx="2649071" cy="394245"/>
          </a:xfrm>
          <a:custGeom>
            <a:avLst/>
            <a:gdLst>
              <a:gd name="connsiteX0" fmla="*/ 2649071 w 2649071"/>
              <a:gd name="connsiteY0" fmla="*/ 322729 h 394245"/>
              <a:gd name="connsiteX1" fmla="*/ 2622176 w 2649071"/>
              <a:gd name="connsiteY1" fmla="*/ 255494 h 394245"/>
              <a:gd name="connsiteX2" fmla="*/ 2581835 w 2649071"/>
              <a:gd name="connsiteY2" fmla="*/ 228600 h 394245"/>
              <a:gd name="connsiteX3" fmla="*/ 2554941 w 2649071"/>
              <a:gd name="connsiteY3" fmla="*/ 282388 h 394245"/>
              <a:gd name="connsiteX4" fmla="*/ 2514600 w 2649071"/>
              <a:gd name="connsiteY4" fmla="*/ 336176 h 394245"/>
              <a:gd name="connsiteX5" fmla="*/ 2460812 w 2649071"/>
              <a:gd name="connsiteY5" fmla="*/ 389965 h 394245"/>
              <a:gd name="connsiteX6" fmla="*/ 2447365 w 2649071"/>
              <a:gd name="connsiteY6" fmla="*/ 349623 h 394245"/>
              <a:gd name="connsiteX7" fmla="*/ 2460812 w 2649071"/>
              <a:gd name="connsiteY7" fmla="*/ 255494 h 394245"/>
              <a:gd name="connsiteX8" fmla="*/ 2554941 w 2649071"/>
              <a:gd name="connsiteY8" fmla="*/ 174812 h 394245"/>
              <a:gd name="connsiteX9" fmla="*/ 2581835 w 2649071"/>
              <a:gd name="connsiteY9" fmla="*/ 121023 h 394245"/>
              <a:gd name="connsiteX10" fmla="*/ 2554941 w 2649071"/>
              <a:gd name="connsiteY10" fmla="*/ 161365 h 394245"/>
              <a:gd name="connsiteX11" fmla="*/ 2501153 w 2649071"/>
              <a:gd name="connsiteY11" fmla="*/ 215153 h 394245"/>
              <a:gd name="connsiteX12" fmla="*/ 2460812 w 2649071"/>
              <a:gd name="connsiteY12" fmla="*/ 228600 h 394245"/>
              <a:gd name="connsiteX13" fmla="*/ 2353235 w 2649071"/>
              <a:gd name="connsiteY13" fmla="*/ 255494 h 394245"/>
              <a:gd name="connsiteX14" fmla="*/ 2312894 w 2649071"/>
              <a:gd name="connsiteY14" fmla="*/ 295835 h 394245"/>
              <a:gd name="connsiteX15" fmla="*/ 2232212 w 2649071"/>
              <a:gd name="connsiteY15" fmla="*/ 322729 h 394245"/>
              <a:gd name="connsiteX16" fmla="*/ 2205318 w 2649071"/>
              <a:gd name="connsiteY16" fmla="*/ 282388 h 394245"/>
              <a:gd name="connsiteX17" fmla="*/ 2043953 w 2649071"/>
              <a:gd name="connsiteY17" fmla="*/ 242047 h 394245"/>
              <a:gd name="connsiteX18" fmla="*/ 2003612 w 2649071"/>
              <a:gd name="connsiteY18" fmla="*/ 228600 h 394245"/>
              <a:gd name="connsiteX19" fmla="*/ 1922929 w 2649071"/>
              <a:gd name="connsiteY19" fmla="*/ 174812 h 394245"/>
              <a:gd name="connsiteX20" fmla="*/ 1734671 w 2649071"/>
              <a:gd name="connsiteY20" fmla="*/ 228600 h 394245"/>
              <a:gd name="connsiteX21" fmla="*/ 1707776 w 2649071"/>
              <a:gd name="connsiteY21" fmla="*/ 255494 h 394245"/>
              <a:gd name="connsiteX22" fmla="*/ 1627094 w 2649071"/>
              <a:gd name="connsiteY22" fmla="*/ 309282 h 394245"/>
              <a:gd name="connsiteX23" fmla="*/ 1506071 w 2649071"/>
              <a:gd name="connsiteY23" fmla="*/ 295835 h 394245"/>
              <a:gd name="connsiteX24" fmla="*/ 1492624 w 2649071"/>
              <a:gd name="connsiteY24" fmla="*/ 201706 h 394245"/>
              <a:gd name="connsiteX25" fmla="*/ 1465729 w 2649071"/>
              <a:gd name="connsiteY25" fmla="*/ 174812 h 394245"/>
              <a:gd name="connsiteX26" fmla="*/ 1385047 w 2649071"/>
              <a:gd name="connsiteY26" fmla="*/ 201706 h 394245"/>
              <a:gd name="connsiteX27" fmla="*/ 1344706 w 2649071"/>
              <a:gd name="connsiteY27" fmla="*/ 215153 h 394245"/>
              <a:gd name="connsiteX28" fmla="*/ 1116106 w 2649071"/>
              <a:gd name="connsiteY28" fmla="*/ 201706 h 394245"/>
              <a:gd name="connsiteX29" fmla="*/ 995082 w 2649071"/>
              <a:gd name="connsiteY29" fmla="*/ 121023 h 394245"/>
              <a:gd name="connsiteX30" fmla="*/ 941294 w 2649071"/>
              <a:gd name="connsiteY30" fmla="*/ 94129 h 394245"/>
              <a:gd name="connsiteX31" fmla="*/ 685800 w 2649071"/>
              <a:gd name="connsiteY31" fmla="*/ 80682 h 394245"/>
              <a:gd name="connsiteX32" fmla="*/ 564776 w 2649071"/>
              <a:gd name="connsiteY32" fmla="*/ 13447 h 394245"/>
              <a:gd name="connsiteX33" fmla="*/ 363071 w 2649071"/>
              <a:gd name="connsiteY33" fmla="*/ 0 h 394245"/>
              <a:gd name="connsiteX34" fmla="*/ 121024 w 2649071"/>
              <a:gd name="connsiteY34" fmla="*/ 13447 h 394245"/>
              <a:gd name="connsiteX35" fmla="*/ 80682 w 2649071"/>
              <a:gd name="connsiteY35" fmla="*/ 40341 h 394245"/>
              <a:gd name="connsiteX36" fmla="*/ 0 w 2649071"/>
              <a:gd name="connsiteY36" fmla="*/ 53788 h 39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49071" h="394245">
                <a:moveTo>
                  <a:pt x="2649071" y="322729"/>
                </a:moveTo>
                <a:cubicBezTo>
                  <a:pt x="2640106" y="300317"/>
                  <a:pt x="2636206" y="275136"/>
                  <a:pt x="2622176" y="255494"/>
                </a:cubicBezTo>
                <a:cubicBezTo>
                  <a:pt x="2612782" y="242343"/>
                  <a:pt x="2596840" y="222598"/>
                  <a:pt x="2581835" y="228600"/>
                </a:cubicBezTo>
                <a:cubicBezTo>
                  <a:pt x="2563223" y="236045"/>
                  <a:pt x="2565565" y="265389"/>
                  <a:pt x="2554941" y="282388"/>
                </a:cubicBezTo>
                <a:cubicBezTo>
                  <a:pt x="2543063" y="301393"/>
                  <a:pt x="2528047" y="318247"/>
                  <a:pt x="2514600" y="336176"/>
                </a:cubicBezTo>
                <a:cubicBezTo>
                  <a:pt x="2509478" y="351543"/>
                  <a:pt x="2501794" y="410457"/>
                  <a:pt x="2460812" y="389965"/>
                </a:cubicBezTo>
                <a:cubicBezTo>
                  <a:pt x="2448134" y="383626"/>
                  <a:pt x="2451847" y="363070"/>
                  <a:pt x="2447365" y="349623"/>
                </a:cubicBezTo>
                <a:cubicBezTo>
                  <a:pt x="2451847" y="318247"/>
                  <a:pt x="2449041" y="284922"/>
                  <a:pt x="2460812" y="255494"/>
                </a:cubicBezTo>
                <a:cubicBezTo>
                  <a:pt x="2468839" y="235427"/>
                  <a:pt x="2542698" y="183994"/>
                  <a:pt x="2554941" y="174812"/>
                </a:cubicBezTo>
                <a:cubicBezTo>
                  <a:pt x="2563906" y="156882"/>
                  <a:pt x="2581835" y="141069"/>
                  <a:pt x="2581835" y="121023"/>
                </a:cubicBezTo>
                <a:cubicBezTo>
                  <a:pt x="2581835" y="104861"/>
                  <a:pt x="2565459" y="149094"/>
                  <a:pt x="2554941" y="161365"/>
                </a:cubicBezTo>
                <a:cubicBezTo>
                  <a:pt x="2538440" y="180617"/>
                  <a:pt x="2521786" y="200415"/>
                  <a:pt x="2501153" y="215153"/>
                </a:cubicBezTo>
                <a:cubicBezTo>
                  <a:pt x="2489619" y="223392"/>
                  <a:pt x="2474563" y="225162"/>
                  <a:pt x="2460812" y="228600"/>
                </a:cubicBezTo>
                <a:lnTo>
                  <a:pt x="2353235" y="255494"/>
                </a:lnTo>
                <a:cubicBezTo>
                  <a:pt x="2339788" y="268941"/>
                  <a:pt x="2329518" y="286600"/>
                  <a:pt x="2312894" y="295835"/>
                </a:cubicBezTo>
                <a:cubicBezTo>
                  <a:pt x="2288113" y="309602"/>
                  <a:pt x="2232212" y="322729"/>
                  <a:pt x="2232212" y="322729"/>
                </a:cubicBezTo>
                <a:cubicBezTo>
                  <a:pt x="2223247" y="309282"/>
                  <a:pt x="2217734" y="292734"/>
                  <a:pt x="2205318" y="282388"/>
                </a:cubicBezTo>
                <a:cubicBezTo>
                  <a:pt x="2159730" y="244398"/>
                  <a:pt x="2098366" y="248849"/>
                  <a:pt x="2043953" y="242047"/>
                </a:cubicBezTo>
                <a:cubicBezTo>
                  <a:pt x="2030506" y="237565"/>
                  <a:pt x="2016003" y="235484"/>
                  <a:pt x="2003612" y="228600"/>
                </a:cubicBezTo>
                <a:cubicBezTo>
                  <a:pt x="1975357" y="212903"/>
                  <a:pt x="1922929" y="174812"/>
                  <a:pt x="1922929" y="174812"/>
                </a:cubicBezTo>
                <a:cubicBezTo>
                  <a:pt x="1813976" y="194622"/>
                  <a:pt x="1799016" y="177125"/>
                  <a:pt x="1734671" y="228600"/>
                </a:cubicBezTo>
                <a:cubicBezTo>
                  <a:pt x="1724771" y="236520"/>
                  <a:pt x="1717919" y="247887"/>
                  <a:pt x="1707776" y="255494"/>
                </a:cubicBezTo>
                <a:cubicBezTo>
                  <a:pt x="1681918" y="274887"/>
                  <a:pt x="1627094" y="309282"/>
                  <a:pt x="1627094" y="309282"/>
                </a:cubicBezTo>
                <a:cubicBezTo>
                  <a:pt x="1586753" y="304800"/>
                  <a:pt x="1537766" y="321191"/>
                  <a:pt x="1506071" y="295835"/>
                </a:cubicBezTo>
                <a:cubicBezTo>
                  <a:pt x="1481321" y="276035"/>
                  <a:pt x="1502647" y="231774"/>
                  <a:pt x="1492624" y="201706"/>
                </a:cubicBezTo>
                <a:cubicBezTo>
                  <a:pt x="1488615" y="189678"/>
                  <a:pt x="1474694" y="183777"/>
                  <a:pt x="1465729" y="174812"/>
                </a:cubicBezTo>
                <a:lnTo>
                  <a:pt x="1385047" y="201706"/>
                </a:lnTo>
                <a:lnTo>
                  <a:pt x="1344706" y="215153"/>
                </a:lnTo>
                <a:cubicBezTo>
                  <a:pt x="1268506" y="210671"/>
                  <a:pt x="1190696" y="217921"/>
                  <a:pt x="1116106" y="201706"/>
                </a:cubicBezTo>
                <a:cubicBezTo>
                  <a:pt x="1092313" y="196534"/>
                  <a:pt x="1027149" y="137056"/>
                  <a:pt x="995082" y="121023"/>
                </a:cubicBezTo>
                <a:cubicBezTo>
                  <a:pt x="977153" y="112058"/>
                  <a:pt x="961171" y="96722"/>
                  <a:pt x="941294" y="94129"/>
                </a:cubicBezTo>
                <a:cubicBezTo>
                  <a:pt x="856728" y="83099"/>
                  <a:pt x="770965" y="85164"/>
                  <a:pt x="685800" y="80682"/>
                </a:cubicBezTo>
                <a:cubicBezTo>
                  <a:pt x="658088" y="62207"/>
                  <a:pt x="607381" y="18181"/>
                  <a:pt x="564776" y="13447"/>
                </a:cubicBezTo>
                <a:cubicBezTo>
                  <a:pt x="497804" y="6006"/>
                  <a:pt x="430306" y="4482"/>
                  <a:pt x="363071" y="0"/>
                </a:cubicBezTo>
                <a:cubicBezTo>
                  <a:pt x="282389" y="4482"/>
                  <a:pt x="201019" y="2019"/>
                  <a:pt x="121024" y="13447"/>
                </a:cubicBezTo>
                <a:cubicBezTo>
                  <a:pt x="105025" y="15733"/>
                  <a:pt x="96014" y="35230"/>
                  <a:pt x="80682" y="40341"/>
                </a:cubicBezTo>
                <a:cubicBezTo>
                  <a:pt x="54816" y="48963"/>
                  <a:pt x="26894" y="49306"/>
                  <a:pt x="0" y="53788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139EE-1635-F5D8-37F8-47CFB451035F}"/>
                  </a:ext>
                </a:extLst>
              </p:cNvPr>
              <p:cNvSpPr txBox="1"/>
              <p:nvPr/>
            </p:nvSpPr>
            <p:spPr>
              <a:xfrm>
                <a:off x="2554941" y="4711398"/>
                <a:ext cx="121695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139EE-1635-F5D8-37F8-47CFB4510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41" y="4711398"/>
                <a:ext cx="1216959" cy="470000"/>
              </a:xfrm>
              <a:prstGeom prst="rect">
                <a:avLst/>
              </a:prstGeom>
              <a:blipFill>
                <a:blip r:embed="rId3"/>
                <a:stretch>
                  <a:fillRect l="-1000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83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PRESURE SYSTEMS(</a:t>
            </a:r>
            <a:r>
              <a:rPr lang="en-US" b="1" dirty="0" err="1">
                <a:solidFill>
                  <a:schemeClr val="bg1"/>
                </a:solidFill>
              </a:rPr>
              <a:t>hPa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9615"/>
            <a:ext cx="12191998" cy="47452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0600 UTC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31C1F-DA9F-29DE-E28C-C6E3BDC83777}"/>
              </a:ext>
            </a:extLst>
          </p:cNvPr>
          <p:cNvSpPr txBox="1"/>
          <p:nvPr/>
        </p:nvSpPr>
        <p:spPr>
          <a:xfrm>
            <a:off x="4252687" y="2517875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2FDC-B179-D0F3-B96E-DAC27B61F162}"/>
              </a:ext>
            </a:extLst>
          </p:cNvPr>
          <p:cNvSpPr txBox="1"/>
          <p:nvPr/>
        </p:nvSpPr>
        <p:spPr>
          <a:xfrm>
            <a:off x="6611257" y="5974936"/>
            <a:ext cx="116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89654-3D02-B628-7C88-4E9F3ACFE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0" t="15500" r="40441" b="5225"/>
          <a:stretch/>
        </p:blipFill>
        <p:spPr>
          <a:xfrm>
            <a:off x="0" y="1064139"/>
            <a:ext cx="12192000" cy="57938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6AA351F-4FB0-2841-8B39-4E580CDBFB34}"/>
              </a:ext>
            </a:extLst>
          </p:cNvPr>
          <p:cNvSpPr/>
          <p:nvPr/>
        </p:nvSpPr>
        <p:spPr>
          <a:xfrm>
            <a:off x="3138928" y="1994655"/>
            <a:ext cx="169433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9FFE024-D932-D179-DC9C-30C692A4EA89}"/>
              </a:ext>
            </a:extLst>
          </p:cNvPr>
          <p:cNvSpPr/>
          <p:nvPr/>
        </p:nvSpPr>
        <p:spPr>
          <a:xfrm>
            <a:off x="7342094" y="3574859"/>
            <a:ext cx="591670" cy="12257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07B1F-F3F4-1A50-3EFF-1BE2291885B7}"/>
              </a:ext>
            </a:extLst>
          </p:cNvPr>
          <p:cNvSpPr txBox="1"/>
          <p:nvPr/>
        </p:nvSpPr>
        <p:spPr>
          <a:xfrm>
            <a:off x="3986093" y="2126725"/>
            <a:ext cx="152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DD3C1-9BBA-DE13-68E9-944B5D95A778}"/>
              </a:ext>
            </a:extLst>
          </p:cNvPr>
          <p:cNvSpPr txBox="1"/>
          <p:nvPr/>
        </p:nvSpPr>
        <p:spPr>
          <a:xfrm>
            <a:off x="7490012" y="3710675"/>
            <a:ext cx="29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1028</a:t>
            </a:r>
          </a:p>
        </p:txBody>
      </p:sp>
    </p:spTree>
    <p:extLst>
      <p:ext uri="{BB962C8B-B14F-4D97-AF65-F5344CB8AC3E}">
        <p14:creationId xmlns:p14="http://schemas.microsoft.com/office/powerpoint/2010/main" val="374261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AE50-13B5-9B21-F74E-D0BC7AB7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9616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INTERTROPICAL DISCONTINUITY(ITD)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B21D-CFC4-EAF4-0D66-08FDB274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89615"/>
            <a:ext cx="12191999" cy="48614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AT 0600 UTC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DBA66-FF3E-4632-EADC-571CD6A8A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" t="8578" r="33381" b="17827"/>
          <a:stretch/>
        </p:blipFill>
        <p:spPr>
          <a:xfrm>
            <a:off x="0" y="1075764"/>
            <a:ext cx="12192000" cy="578223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8608B5-BBF2-195B-83BC-0AD41BFA96E7}"/>
              </a:ext>
            </a:extLst>
          </p:cNvPr>
          <p:cNvSpPr/>
          <p:nvPr/>
        </p:nvSpPr>
        <p:spPr>
          <a:xfrm>
            <a:off x="5472953" y="4718365"/>
            <a:ext cx="2960320" cy="364623"/>
          </a:xfrm>
          <a:custGeom>
            <a:avLst/>
            <a:gdLst>
              <a:gd name="connsiteX0" fmla="*/ 0 w 2960320"/>
              <a:gd name="connsiteY0" fmla="*/ 1553 h 364623"/>
              <a:gd name="connsiteX1" fmla="*/ 228600 w 2960320"/>
              <a:gd name="connsiteY1" fmla="*/ 15000 h 364623"/>
              <a:gd name="connsiteX2" fmla="*/ 255494 w 2960320"/>
              <a:gd name="connsiteY2" fmla="*/ 95682 h 364623"/>
              <a:gd name="connsiteX3" fmla="*/ 389965 w 2960320"/>
              <a:gd name="connsiteY3" fmla="*/ 55341 h 364623"/>
              <a:gd name="connsiteX4" fmla="*/ 430306 w 2960320"/>
              <a:gd name="connsiteY4" fmla="*/ 68788 h 364623"/>
              <a:gd name="connsiteX5" fmla="*/ 470647 w 2960320"/>
              <a:gd name="connsiteY5" fmla="*/ 95682 h 364623"/>
              <a:gd name="connsiteX6" fmla="*/ 551329 w 2960320"/>
              <a:gd name="connsiteY6" fmla="*/ 122576 h 364623"/>
              <a:gd name="connsiteX7" fmla="*/ 591671 w 2960320"/>
              <a:gd name="connsiteY7" fmla="*/ 136023 h 364623"/>
              <a:gd name="connsiteX8" fmla="*/ 618565 w 2960320"/>
              <a:gd name="connsiteY8" fmla="*/ 176364 h 364623"/>
              <a:gd name="connsiteX9" fmla="*/ 672353 w 2960320"/>
              <a:gd name="connsiteY9" fmla="*/ 189811 h 364623"/>
              <a:gd name="connsiteX10" fmla="*/ 1035423 w 2960320"/>
              <a:gd name="connsiteY10" fmla="*/ 176364 h 364623"/>
              <a:gd name="connsiteX11" fmla="*/ 1062318 w 2960320"/>
              <a:gd name="connsiteY11" fmla="*/ 257047 h 364623"/>
              <a:gd name="connsiteX12" fmla="*/ 1075765 w 2960320"/>
              <a:gd name="connsiteY12" fmla="*/ 351176 h 364623"/>
              <a:gd name="connsiteX13" fmla="*/ 1129553 w 2960320"/>
              <a:gd name="connsiteY13" fmla="*/ 364623 h 364623"/>
              <a:gd name="connsiteX14" fmla="*/ 1210235 w 2960320"/>
              <a:gd name="connsiteY14" fmla="*/ 351176 h 364623"/>
              <a:gd name="connsiteX15" fmla="*/ 1237129 w 2960320"/>
              <a:gd name="connsiteY15" fmla="*/ 270494 h 364623"/>
              <a:gd name="connsiteX16" fmla="*/ 1331259 w 2960320"/>
              <a:gd name="connsiteY16" fmla="*/ 203259 h 364623"/>
              <a:gd name="connsiteX17" fmla="*/ 1385047 w 2960320"/>
              <a:gd name="connsiteY17" fmla="*/ 216706 h 364623"/>
              <a:gd name="connsiteX18" fmla="*/ 1438835 w 2960320"/>
              <a:gd name="connsiteY18" fmla="*/ 243600 h 364623"/>
              <a:gd name="connsiteX19" fmla="*/ 1667435 w 2960320"/>
              <a:gd name="connsiteY19" fmla="*/ 216706 h 364623"/>
              <a:gd name="connsiteX20" fmla="*/ 1707776 w 2960320"/>
              <a:gd name="connsiteY20" fmla="*/ 203259 h 364623"/>
              <a:gd name="connsiteX21" fmla="*/ 1801906 w 2960320"/>
              <a:gd name="connsiteY21" fmla="*/ 162917 h 364623"/>
              <a:gd name="connsiteX22" fmla="*/ 1869141 w 2960320"/>
              <a:gd name="connsiteY22" fmla="*/ 189811 h 364623"/>
              <a:gd name="connsiteX23" fmla="*/ 1936376 w 2960320"/>
              <a:gd name="connsiteY23" fmla="*/ 230153 h 364623"/>
              <a:gd name="connsiteX24" fmla="*/ 2057400 w 2960320"/>
              <a:gd name="connsiteY24" fmla="*/ 216706 h 364623"/>
              <a:gd name="connsiteX25" fmla="*/ 2124635 w 2960320"/>
              <a:gd name="connsiteY25" fmla="*/ 149470 h 364623"/>
              <a:gd name="connsiteX26" fmla="*/ 2151529 w 2960320"/>
              <a:gd name="connsiteY26" fmla="*/ 189811 h 364623"/>
              <a:gd name="connsiteX27" fmla="*/ 2178423 w 2960320"/>
              <a:gd name="connsiteY27" fmla="*/ 243600 h 364623"/>
              <a:gd name="connsiteX28" fmla="*/ 2286000 w 2960320"/>
              <a:gd name="connsiteY28" fmla="*/ 257047 h 364623"/>
              <a:gd name="connsiteX29" fmla="*/ 2460812 w 2960320"/>
              <a:gd name="connsiteY29" fmla="*/ 270494 h 364623"/>
              <a:gd name="connsiteX30" fmla="*/ 2810435 w 2960320"/>
              <a:gd name="connsiteY30" fmla="*/ 257047 h 364623"/>
              <a:gd name="connsiteX31" fmla="*/ 2850776 w 2960320"/>
              <a:gd name="connsiteY31" fmla="*/ 230153 h 364623"/>
              <a:gd name="connsiteX32" fmla="*/ 2904565 w 2960320"/>
              <a:gd name="connsiteY32" fmla="*/ 176364 h 364623"/>
              <a:gd name="connsiteX33" fmla="*/ 2944906 w 2960320"/>
              <a:gd name="connsiteY33" fmla="*/ 189811 h 364623"/>
              <a:gd name="connsiteX34" fmla="*/ 2944906 w 2960320"/>
              <a:gd name="connsiteY34" fmla="*/ 257047 h 3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60320" h="364623">
                <a:moveTo>
                  <a:pt x="0" y="1553"/>
                </a:moveTo>
                <a:cubicBezTo>
                  <a:pt x="76200" y="6035"/>
                  <a:pt x="156975" y="-11388"/>
                  <a:pt x="228600" y="15000"/>
                </a:cubicBezTo>
                <a:cubicBezTo>
                  <a:pt x="255201" y="24800"/>
                  <a:pt x="255494" y="95682"/>
                  <a:pt x="255494" y="95682"/>
                </a:cubicBezTo>
                <a:cubicBezTo>
                  <a:pt x="353709" y="62944"/>
                  <a:pt x="308674" y="75663"/>
                  <a:pt x="389965" y="55341"/>
                </a:cubicBezTo>
                <a:cubicBezTo>
                  <a:pt x="403412" y="59823"/>
                  <a:pt x="417628" y="62449"/>
                  <a:pt x="430306" y="68788"/>
                </a:cubicBezTo>
                <a:cubicBezTo>
                  <a:pt x="444761" y="76016"/>
                  <a:pt x="455879" y="89118"/>
                  <a:pt x="470647" y="95682"/>
                </a:cubicBezTo>
                <a:cubicBezTo>
                  <a:pt x="496552" y="107196"/>
                  <a:pt x="524435" y="113611"/>
                  <a:pt x="551329" y="122576"/>
                </a:cubicBezTo>
                <a:lnTo>
                  <a:pt x="591671" y="136023"/>
                </a:lnTo>
                <a:cubicBezTo>
                  <a:pt x="600636" y="149470"/>
                  <a:pt x="605118" y="167399"/>
                  <a:pt x="618565" y="176364"/>
                </a:cubicBezTo>
                <a:cubicBezTo>
                  <a:pt x="633942" y="186615"/>
                  <a:pt x="653872" y="189811"/>
                  <a:pt x="672353" y="189811"/>
                </a:cubicBezTo>
                <a:cubicBezTo>
                  <a:pt x="793459" y="189811"/>
                  <a:pt x="914400" y="180846"/>
                  <a:pt x="1035423" y="176364"/>
                </a:cubicBezTo>
                <a:cubicBezTo>
                  <a:pt x="1044388" y="203258"/>
                  <a:pt x="1058309" y="228983"/>
                  <a:pt x="1062318" y="257047"/>
                </a:cubicBezTo>
                <a:cubicBezTo>
                  <a:pt x="1066800" y="288423"/>
                  <a:pt x="1058967" y="324299"/>
                  <a:pt x="1075765" y="351176"/>
                </a:cubicBezTo>
                <a:cubicBezTo>
                  <a:pt x="1085560" y="366848"/>
                  <a:pt x="1111624" y="360141"/>
                  <a:pt x="1129553" y="364623"/>
                </a:cubicBezTo>
                <a:cubicBezTo>
                  <a:pt x="1156447" y="360141"/>
                  <a:pt x="1189716" y="369130"/>
                  <a:pt x="1210235" y="351176"/>
                </a:cubicBezTo>
                <a:cubicBezTo>
                  <a:pt x="1231570" y="332508"/>
                  <a:pt x="1213541" y="286219"/>
                  <a:pt x="1237129" y="270494"/>
                </a:cubicBezTo>
                <a:cubicBezTo>
                  <a:pt x="1296119" y="231168"/>
                  <a:pt x="1264542" y="253297"/>
                  <a:pt x="1331259" y="203259"/>
                </a:cubicBezTo>
                <a:cubicBezTo>
                  <a:pt x="1349188" y="207741"/>
                  <a:pt x="1367743" y="210217"/>
                  <a:pt x="1385047" y="216706"/>
                </a:cubicBezTo>
                <a:cubicBezTo>
                  <a:pt x="1403816" y="223744"/>
                  <a:pt x="1418789" y="243600"/>
                  <a:pt x="1438835" y="243600"/>
                </a:cubicBezTo>
                <a:cubicBezTo>
                  <a:pt x="1515561" y="243600"/>
                  <a:pt x="1591235" y="225671"/>
                  <a:pt x="1667435" y="216706"/>
                </a:cubicBezTo>
                <a:cubicBezTo>
                  <a:pt x="1680882" y="212224"/>
                  <a:pt x="1694748" y="208843"/>
                  <a:pt x="1707776" y="203259"/>
                </a:cubicBezTo>
                <a:cubicBezTo>
                  <a:pt x="1824092" y="153409"/>
                  <a:pt x="1707300" y="194452"/>
                  <a:pt x="1801906" y="162917"/>
                </a:cubicBezTo>
                <a:cubicBezTo>
                  <a:pt x="1824318" y="171882"/>
                  <a:pt x="1848183" y="177835"/>
                  <a:pt x="1869141" y="189811"/>
                </a:cubicBezTo>
                <a:cubicBezTo>
                  <a:pt x="1972509" y="248879"/>
                  <a:pt x="1809714" y="187932"/>
                  <a:pt x="1936376" y="230153"/>
                </a:cubicBezTo>
                <a:cubicBezTo>
                  <a:pt x="1976717" y="225671"/>
                  <a:pt x="2020092" y="232695"/>
                  <a:pt x="2057400" y="216706"/>
                </a:cubicBezTo>
                <a:cubicBezTo>
                  <a:pt x="2086532" y="204221"/>
                  <a:pt x="2124635" y="149470"/>
                  <a:pt x="2124635" y="149470"/>
                </a:cubicBezTo>
                <a:cubicBezTo>
                  <a:pt x="2133600" y="162917"/>
                  <a:pt x="2143511" y="175779"/>
                  <a:pt x="2151529" y="189811"/>
                </a:cubicBezTo>
                <a:cubicBezTo>
                  <a:pt x="2161474" y="207216"/>
                  <a:pt x="2160493" y="234635"/>
                  <a:pt x="2178423" y="243600"/>
                </a:cubicBezTo>
                <a:cubicBezTo>
                  <a:pt x="2210746" y="259762"/>
                  <a:pt x="2250025" y="253621"/>
                  <a:pt x="2286000" y="257047"/>
                </a:cubicBezTo>
                <a:cubicBezTo>
                  <a:pt x="2344180" y="262588"/>
                  <a:pt x="2402541" y="266012"/>
                  <a:pt x="2460812" y="270494"/>
                </a:cubicBezTo>
                <a:cubicBezTo>
                  <a:pt x="2577353" y="266012"/>
                  <a:pt x="2694427" y="269048"/>
                  <a:pt x="2810435" y="257047"/>
                </a:cubicBezTo>
                <a:cubicBezTo>
                  <a:pt x="2826510" y="255384"/>
                  <a:pt x="2838505" y="240671"/>
                  <a:pt x="2850776" y="230153"/>
                </a:cubicBezTo>
                <a:cubicBezTo>
                  <a:pt x="2870028" y="213651"/>
                  <a:pt x="2904565" y="176364"/>
                  <a:pt x="2904565" y="176364"/>
                </a:cubicBezTo>
                <a:cubicBezTo>
                  <a:pt x="2918012" y="180846"/>
                  <a:pt x="2934883" y="179788"/>
                  <a:pt x="2944906" y="189811"/>
                </a:cubicBezTo>
                <a:cubicBezTo>
                  <a:pt x="2972600" y="217506"/>
                  <a:pt x="2956859" y="233141"/>
                  <a:pt x="2944906" y="2570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D4DF3-E479-50F7-6C70-DACE57FBE077}"/>
                  </a:ext>
                </a:extLst>
              </p:cNvPr>
              <p:cNvSpPr txBox="1"/>
              <p:nvPr/>
            </p:nvSpPr>
            <p:spPr>
              <a:xfrm>
                <a:off x="2743200" y="4612988"/>
                <a:ext cx="1243854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C000"/>
                    </a:solidFill>
                  </a:rPr>
                  <a:t>N</a:t>
                </a:r>
                <a:endParaRPr lang="en-US" sz="24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D4DF3-E479-50F7-6C70-DACE57FBE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612988"/>
                <a:ext cx="1243854" cy="470000"/>
              </a:xfrm>
              <a:prstGeom prst="rect">
                <a:avLst/>
              </a:prstGeom>
              <a:blipFill>
                <a:blip r:embed="rId3"/>
                <a:stretch>
                  <a:fillRect l="-980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019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8459</TotalTime>
  <Words>340</Words>
  <Application>Microsoft Office PowerPoint</Application>
  <PresentationFormat>Widescreen</PresentationFormat>
  <Paragraphs>163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EB Garamond ExtraBold</vt:lpstr>
      <vt:lpstr>Arial</vt:lpstr>
      <vt:lpstr>Impact</vt:lpstr>
      <vt:lpstr>Cambria Math</vt:lpstr>
      <vt:lpstr>Office Theme</vt:lpstr>
      <vt:lpstr>PowerPoint Presentation</vt:lpstr>
      <vt:lpstr>PRESURE SYSTEMS(hPa) </vt:lpstr>
      <vt:lpstr> INTERTROPICAL DISCONTINUITY(ITD)</vt:lpstr>
      <vt:lpstr>PRESURE SYSTEMS(hPa) </vt:lpstr>
      <vt:lpstr> INTERTROPICAL DISCONTINUITY(ITD)</vt:lpstr>
      <vt:lpstr>PRESURE SYSTEMS(hPa) </vt:lpstr>
      <vt:lpstr> INTERTROPICAL DISCONTINUITY(ITD)</vt:lpstr>
      <vt:lpstr>PRESURE SYSTEMS(hPa) </vt:lpstr>
      <vt:lpstr> INTERTROPICAL DISCONTINUITY(ITD)</vt:lpstr>
      <vt:lpstr>PRESURE SYSTEMS(hPa) </vt:lpstr>
      <vt:lpstr> INTERTROPICAL DISCONTINUITY(ITD)</vt:lpstr>
      <vt:lpstr>THUNDERSTORM PROJECTIONS</vt:lpstr>
      <vt:lpstr>THUNDERSTORM PROJECTIONS</vt:lpstr>
      <vt:lpstr>    HUMIDITY@925hPa</vt:lpstr>
      <vt:lpstr>    AFRICAN EASTERLY JET</vt:lpstr>
      <vt:lpstr>THUNDERSTORM PROJECTIONS</vt:lpstr>
      <vt:lpstr>THUNDERSTORM PROJECTIONS</vt:lpstr>
      <vt:lpstr>HUMIDITY@925hPa</vt:lpstr>
      <vt:lpstr>THUNDERSTORM PROJECTIONS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ANTWI</cp:lastModifiedBy>
  <cp:revision>318</cp:revision>
  <dcterms:created xsi:type="dcterms:W3CDTF">2021-10-06T11:22:49Z</dcterms:created>
  <dcterms:modified xsi:type="dcterms:W3CDTF">2022-11-01T13:23:38Z</dcterms:modified>
</cp:coreProperties>
</file>